
<file path=[Content_Types].xml><?xml version="1.0" encoding="utf-8"?>
<Types xmlns="http://schemas.openxmlformats.org/package/2006/content-types">
  <Default ContentType="image/jpeg" Extension="jpg"/>
  <Default ContentType="application/vnd.openxmlformats-officedocument.vmlDrawing" Extension="vml"/>
  <Default ContentType="application/x-fontdata" Extension="fntdata"/>
  <Default ContentType="application/xml" Extension="xml"/>
  <Default ContentType="image/png" Extension="png"/>
  <Default ContentType="application/vnd.ms-excel" Extension="xls"/>
  <Default ContentType="application/vnd.openxmlformats-package.relationships+xml" Extension="rels"/>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2.xml"/>
  <Override ContentType="application/vnd.openxmlformats-officedocument.presentationml.slide+xml" PartName="/ppt/slides/slide98.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80.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custom-properties+xml" PartName="/docProps/custom.xml"/>
  <Override ContentType="application/binary" PartName="/ppt/metadata"/>
  <Override ContentType="application/vnd.openxmlformats-officedocument.presentationml.notesMaster+xml" PartName="/ppt/notesMasters/notesMaster1.xml"/>
  <Override ContentType="application/vnd.ms-excel" PartName="/ppt/embeddings/Microsoft_Excel_Sheet2.xls"/>
  <Override ContentType="application/vnd.ms-excel" PartName="/ppt/embeddings/Microsoft_Excel_Sheet3.xls"/>
  <Override ContentType="application/vnd.ms-excel" PartName="/ppt/embeddings/Microsoft_Excel_Sheet4.xls"/>
  <Override ContentType="application/vnd.ms-excel" PartName="/ppt/embeddings/Microsoft_Excel_Sheet1.xls"/>
  <Override ContentType="application/vnd.openxmlformats-officedocument.presentationml.presProps+xml" PartName="/ppt/presProps.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 id="2147483664"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 id="350" r:id="rId101"/>
    <p:sldId id="351" r:id="rId102"/>
    <p:sldId id="352" r:id="rId103"/>
    <p:sldId id="353" r:id="rId104"/>
    <p:sldId id="354" r:id="rId105"/>
    <p:sldId id="355" r:id="rId106"/>
    <p:sldId id="356" r:id="rId107"/>
  </p:sldIdLst>
  <p:sldSz cy="6858000" cx="9144000"/>
  <p:notesSz cx="6858000" cy="9296400"/>
  <p:embeddedFontLst>
    <p:embeddedFont>
      <p:font typeface="Overlock"/>
      <p:regular r:id="rId108"/>
      <p:bold r:id="rId109"/>
      <p:italic r:id="rId110"/>
      <p:boldItalic r:id="rId111"/>
    </p:embeddedFont>
    <p:embeddedFont>
      <p:font typeface="Tahoma"/>
      <p:regular r:id="rId112"/>
      <p:bold r:id="rId113"/>
    </p:embeddedFont>
    <p:embeddedFont>
      <p:font typeface="Arial Black"/>
      <p:regular r:id="rId11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 uri="{2D200454-40CA-4A62-9FC3-DE9A4176ACB9}">
      <p15:notesGuideLst>
        <p15:guide id="1" orient="horz" pos="2929">
          <p15:clr>
            <a:srgbClr val="000000"/>
          </p15:clr>
        </p15:guide>
        <p15:guide id="2" pos="2161">
          <p15:clr>
            <a:srgbClr val="000000"/>
          </p15:clr>
        </p15:guide>
      </p15:notesGuideLst>
    </p:ext>
    <p:ext uri="GoogleSlidesCustomDataVersion2">
      <go:slidesCustomData xmlns:go="http://customooxmlschemas.google.com/" r:id="rId115" roundtripDataSignature="AMtx7mibfqP2okkJpdX3EATdd+yQyE0i2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notesViewPr>
    <p:cSldViewPr snapToGrid="0">
      <p:cViewPr varScale="1">
        <p:scale>
          <a:sx n="100" d="100"/>
          <a:sy n="100" d="100"/>
        </p:scale>
        <p:origin x="0" y="0"/>
      </p:cViewPr>
      <p:guideLst>
        <p:guide pos="2929" orient="horz"/>
        <p:guide pos="2161"/>
      </p:guideLst>
    </p:cSldViewPr>
  </p:notes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07" Type="http://schemas.openxmlformats.org/officeDocument/2006/relationships/slide" Target="slides/slide101.xml"/><Relationship Id="rId106" Type="http://schemas.openxmlformats.org/officeDocument/2006/relationships/slide" Target="slides/slide100.xml"/><Relationship Id="rId105" Type="http://schemas.openxmlformats.org/officeDocument/2006/relationships/slide" Target="slides/slide99.xml"/><Relationship Id="rId104" Type="http://schemas.openxmlformats.org/officeDocument/2006/relationships/slide" Target="slides/slide98.xml"/><Relationship Id="rId109" Type="http://schemas.openxmlformats.org/officeDocument/2006/relationships/font" Target="fonts/Overlock-bold.fntdata"/><Relationship Id="rId108" Type="http://schemas.openxmlformats.org/officeDocument/2006/relationships/font" Target="fonts/Overlock-regular.fntdata"/><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103" Type="http://schemas.openxmlformats.org/officeDocument/2006/relationships/slide" Target="slides/slide97.xml"/><Relationship Id="rId102" Type="http://schemas.openxmlformats.org/officeDocument/2006/relationships/slide" Target="slides/slide96.xml"/><Relationship Id="rId101" Type="http://schemas.openxmlformats.org/officeDocument/2006/relationships/slide" Target="slides/slide95.xml"/><Relationship Id="rId100" Type="http://schemas.openxmlformats.org/officeDocument/2006/relationships/slide" Target="slides/slide94.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slide" Target="slides/slide91.xml"/><Relationship Id="rId96" Type="http://schemas.openxmlformats.org/officeDocument/2006/relationships/slide" Target="slides/slide90.xml"/><Relationship Id="rId11" Type="http://schemas.openxmlformats.org/officeDocument/2006/relationships/slide" Target="slides/slide5.xml"/><Relationship Id="rId99" Type="http://schemas.openxmlformats.org/officeDocument/2006/relationships/slide" Target="slides/slide93.xml"/><Relationship Id="rId10" Type="http://schemas.openxmlformats.org/officeDocument/2006/relationships/slide" Target="slides/slide4.xml"/><Relationship Id="rId98" Type="http://schemas.openxmlformats.org/officeDocument/2006/relationships/slide" Target="slides/slide92.xml"/><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15" Type="http://customschemas.google.com/relationships/presentationmetadata" Target="metadata"/><Relationship Id="rId15" Type="http://schemas.openxmlformats.org/officeDocument/2006/relationships/slide" Target="slides/slide9.xml"/><Relationship Id="rId110" Type="http://schemas.openxmlformats.org/officeDocument/2006/relationships/font" Target="fonts/Overlock-italic.fntdata"/><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14" Type="http://schemas.openxmlformats.org/officeDocument/2006/relationships/font" Target="fonts/ArialBlack-regular.fntdata"/><Relationship Id="rId18" Type="http://schemas.openxmlformats.org/officeDocument/2006/relationships/slide" Target="slides/slide12.xml"/><Relationship Id="rId113" Type="http://schemas.openxmlformats.org/officeDocument/2006/relationships/font" Target="fonts/Tahoma-bold.fntdata"/><Relationship Id="rId112" Type="http://schemas.openxmlformats.org/officeDocument/2006/relationships/font" Target="fonts/Tahoma-regular.fntdata"/><Relationship Id="rId111" Type="http://schemas.openxmlformats.org/officeDocument/2006/relationships/font" Target="fonts/Overlock-boldItalic.fntdata"/><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68" Type="http://schemas.openxmlformats.org/officeDocument/2006/relationships/slide" Target="slides/slide62.xml"/><Relationship Id="rId67" Type="http://schemas.openxmlformats.org/officeDocument/2006/relationships/slide" Target="slides/slide61.xml"/><Relationship Id="rId60" Type="http://schemas.openxmlformats.org/officeDocument/2006/relationships/slide" Target="slides/slide54.xml"/><Relationship Id="rId69" Type="http://schemas.openxmlformats.org/officeDocument/2006/relationships/slide" Target="slides/slide6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slide" Target="slides/slide51.xml"/><Relationship Id="rId56" Type="http://schemas.openxmlformats.org/officeDocument/2006/relationships/slide" Target="slides/slide50.xml"/><Relationship Id="rId59" Type="http://schemas.openxmlformats.org/officeDocument/2006/relationships/slide" Target="slides/slide53.xml"/><Relationship Id="rId58" Type="http://schemas.openxmlformats.org/officeDocument/2006/relationships/slide" Target="slides/slide5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2.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6.png"/><Relationship Id="rId2" Type="http://schemas.openxmlformats.org/officeDocument/2006/relationships/image" Target="../media/image19.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65137"/>
          </a:xfrm>
          <a:prstGeom prst="rect">
            <a:avLst/>
          </a:prstGeom>
          <a:noFill/>
          <a:ln>
            <a:noFill/>
          </a:ln>
        </p:spPr>
        <p:txBody>
          <a:bodyPr anchorCtr="0" anchor="t" bIns="46575" lIns="93150" spcFirstLastPara="1" rIns="93150" wrap="square" tIns="46575">
            <a:noAutofit/>
          </a:bodyPr>
          <a:lstStyle>
            <a:lvl1pPr lvl="0" marR="0" rtl="0" algn="l">
              <a:lnSpc>
                <a:spcPct val="100000"/>
              </a:lnSpc>
              <a:spcBef>
                <a:spcPts val="0"/>
              </a:spcBef>
              <a:spcAft>
                <a:spcPts val="0"/>
              </a:spcAft>
              <a:buSzPts val="1400"/>
              <a:buNone/>
              <a:defRPr b="0" i="0" sz="1800" u="none" cap="none" strike="noStrike">
                <a:solidFill>
                  <a:srgbClr val="000000"/>
                </a:solidFill>
                <a:latin typeface="Tahoma"/>
                <a:ea typeface="Tahoma"/>
                <a:cs typeface="Tahoma"/>
                <a:sym typeface="Tahoma"/>
              </a:defRPr>
            </a:lvl1pPr>
            <a:lvl2pPr lvl="1" marR="0" rtl="0" algn="l">
              <a:lnSpc>
                <a:spcPct val="100000"/>
              </a:lnSpc>
              <a:spcBef>
                <a:spcPts val="0"/>
              </a:spcBef>
              <a:spcAft>
                <a:spcPts val="0"/>
              </a:spcAft>
              <a:buSzPts val="1400"/>
              <a:buNone/>
              <a:defRPr b="0" i="0" sz="1800" u="none" cap="none" strike="noStrike">
                <a:solidFill>
                  <a:srgbClr val="000000"/>
                </a:solidFill>
                <a:latin typeface="Tahoma"/>
                <a:ea typeface="Tahoma"/>
                <a:cs typeface="Tahoma"/>
                <a:sym typeface="Tahoma"/>
              </a:defRPr>
            </a:lvl2pPr>
            <a:lvl3pPr lvl="2" marR="0" rtl="0" algn="l">
              <a:lnSpc>
                <a:spcPct val="100000"/>
              </a:lnSpc>
              <a:spcBef>
                <a:spcPts val="0"/>
              </a:spcBef>
              <a:spcAft>
                <a:spcPts val="0"/>
              </a:spcAft>
              <a:buSzPts val="1400"/>
              <a:buNone/>
              <a:defRPr b="0" i="0" sz="1800" u="none" cap="none" strike="noStrike">
                <a:solidFill>
                  <a:srgbClr val="000000"/>
                </a:solidFill>
                <a:latin typeface="Tahoma"/>
                <a:ea typeface="Tahoma"/>
                <a:cs typeface="Tahoma"/>
                <a:sym typeface="Tahoma"/>
              </a:defRPr>
            </a:lvl3pPr>
            <a:lvl4pPr lvl="3" marR="0" rtl="0" algn="l">
              <a:lnSpc>
                <a:spcPct val="100000"/>
              </a:lnSpc>
              <a:spcBef>
                <a:spcPts val="0"/>
              </a:spcBef>
              <a:spcAft>
                <a:spcPts val="0"/>
              </a:spcAft>
              <a:buSzPts val="1400"/>
              <a:buNone/>
              <a:defRPr b="0" i="0" sz="1800" u="none" cap="none" strike="noStrike">
                <a:solidFill>
                  <a:srgbClr val="000000"/>
                </a:solidFill>
                <a:latin typeface="Tahoma"/>
                <a:ea typeface="Tahoma"/>
                <a:cs typeface="Tahoma"/>
                <a:sym typeface="Tahoma"/>
              </a:defRPr>
            </a:lvl4pPr>
            <a:lvl5pPr lvl="4" marR="0" rtl="0" algn="l">
              <a:lnSpc>
                <a:spcPct val="100000"/>
              </a:lnSpc>
              <a:spcBef>
                <a:spcPts val="0"/>
              </a:spcBef>
              <a:spcAft>
                <a:spcPts val="0"/>
              </a:spcAft>
              <a:buSzPts val="1400"/>
              <a:buNone/>
              <a:defRPr b="0" i="0" sz="1800" u="none" cap="none" strike="noStrike">
                <a:solidFill>
                  <a:srgbClr val="000000"/>
                </a:solidFill>
                <a:latin typeface="Tahoma"/>
                <a:ea typeface="Tahoma"/>
                <a:cs typeface="Tahoma"/>
                <a:sym typeface="Tahoma"/>
              </a:defRPr>
            </a:lvl5pPr>
            <a:lvl6pPr lvl="5" marR="0" rtl="0" algn="l">
              <a:lnSpc>
                <a:spcPct val="100000"/>
              </a:lnSpc>
              <a:spcBef>
                <a:spcPts val="0"/>
              </a:spcBef>
              <a:spcAft>
                <a:spcPts val="0"/>
              </a:spcAft>
              <a:buSzPts val="1400"/>
              <a:buNone/>
              <a:defRPr b="0" i="0" sz="1800" u="none" cap="none" strike="noStrike">
                <a:solidFill>
                  <a:srgbClr val="000000"/>
                </a:solidFill>
                <a:latin typeface="Tahoma"/>
                <a:ea typeface="Tahoma"/>
                <a:cs typeface="Tahoma"/>
                <a:sym typeface="Tahoma"/>
              </a:defRPr>
            </a:lvl6pPr>
            <a:lvl7pPr lvl="6" marR="0" rtl="0" algn="l">
              <a:lnSpc>
                <a:spcPct val="100000"/>
              </a:lnSpc>
              <a:spcBef>
                <a:spcPts val="0"/>
              </a:spcBef>
              <a:spcAft>
                <a:spcPts val="0"/>
              </a:spcAft>
              <a:buSzPts val="1400"/>
              <a:buNone/>
              <a:defRPr b="0" i="0" sz="1800" u="none" cap="none" strike="noStrike">
                <a:solidFill>
                  <a:srgbClr val="000000"/>
                </a:solidFill>
                <a:latin typeface="Tahoma"/>
                <a:ea typeface="Tahoma"/>
                <a:cs typeface="Tahoma"/>
                <a:sym typeface="Tahoma"/>
              </a:defRPr>
            </a:lvl7pPr>
            <a:lvl8pPr lvl="7" marR="0" rtl="0" algn="l">
              <a:lnSpc>
                <a:spcPct val="100000"/>
              </a:lnSpc>
              <a:spcBef>
                <a:spcPts val="0"/>
              </a:spcBef>
              <a:spcAft>
                <a:spcPts val="0"/>
              </a:spcAft>
              <a:buSzPts val="1400"/>
              <a:buNone/>
              <a:defRPr b="0" i="0" sz="1800" u="none" cap="none" strike="noStrike">
                <a:solidFill>
                  <a:srgbClr val="000000"/>
                </a:solidFill>
                <a:latin typeface="Tahoma"/>
                <a:ea typeface="Tahoma"/>
                <a:cs typeface="Tahoma"/>
                <a:sym typeface="Tahoma"/>
              </a:defRPr>
            </a:lvl8pPr>
            <a:lvl9pPr lvl="8" marR="0" rtl="0" algn="l">
              <a:lnSpc>
                <a:spcPct val="100000"/>
              </a:lnSpc>
              <a:spcBef>
                <a:spcPts val="0"/>
              </a:spcBef>
              <a:spcAft>
                <a:spcPts val="0"/>
              </a:spcAft>
              <a:buSzPts val="1400"/>
              <a:buNone/>
              <a:defRPr b="0" i="0" sz="1800" u="none" cap="none" strike="noStrike">
                <a:solidFill>
                  <a:srgbClr val="000000"/>
                </a:solidFill>
                <a:latin typeface="Tahoma"/>
                <a:ea typeface="Tahoma"/>
                <a:cs typeface="Tahoma"/>
                <a:sym typeface="Tahoma"/>
              </a:defRPr>
            </a:lvl9pPr>
          </a:lstStyle>
          <a:p/>
        </p:txBody>
      </p:sp>
      <p:sp>
        <p:nvSpPr>
          <p:cNvPr id="4" name="Google Shape;4;n"/>
          <p:cNvSpPr txBox="1"/>
          <p:nvPr>
            <p:ph idx="10" type="dt"/>
          </p:nvPr>
        </p:nvSpPr>
        <p:spPr>
          <a:xfrm>
            <a:off x="3886200" y="0"/>
            <a:ext cx="2971800" cy="465137"/>
          </a:xfrm>
          <a:prstGeom prst="rect">
            <a:avLst/>
          </a:prstGeom>
          <a:noFill/>
          <a:ln>
            <a:noFill/>
          </a:ln>
        </p:spPr>
        <p:txBody>
          <a:bodyPr anchorCtr="0" anchor="t" bIns="46575" lIns="93150" spcFirstLastPara="1" rIns="93150" wrap="square" tIns="46575">
            <a:noAutofit/>
          </a:bodyPr>
          <a:lstStyle>
            <a:lvl1pPr lvl="0" marR="0" rtl="0" algn="l">
              <a:lnSpc>
                <a:spcPct val="100000"/>
              </a:lnSpc>
              <a:spcBef>
                <a:spcPts val="0"/>
              </a:spcBef>
              <a:spcAft>
                <a:spcPts val="0"/>
              </a:spcAft>
              <a:buSzPts val="1400"/>
              <a:buNone/>
              <a:defRPr b="0" i="0" sz="1800" u="none" cap="none" strike="noStrike">
                <a:solidFill>
                  <a:srgbClr val="000000"/>
                </a:solidFill>
                <a:latin typeface="Tahoma"/>
                <a:ea typeface="Tahoma"/>
                <a:cs typeface="Tahoma"/>
                <a:sym typeface="Tahoma"/>
              </a:defRPr>
            </a:lvl1pPr>
            <a:lvl2pPr lvl="1" marR="0" rtl="0" algn="l">
              <a:lnSpc>
                <a:spcPct val="100000"/>
              </a:lnSpc>
              <a:spcBef>
                <a:spcPts val="0"/>
              </a:spcBef>
              <a:spcAft>
                <a:spcPts val="0"/>
              </a:spcAft>
              <a:buSzPts val="1400"/>
              <a:buNone/>
              <a:defRPr b="0" i="0" sz="1800" u="none" cap="none" strike="noStrike">
                <a:solidFill>
                  <a:srgbClr val="000000"/>
                </a:solidFill>
                <a:latin typeface="Tahoma"/>
                <a:ea typeface="Tahoma"/>
                <a:cs typeface="Tahoma"/>
                <a:sym typeface="Tahoma"/>
              </a:defRPr>
            </a:lvl2pPr>
            <a:lvl3pPr lvl="2" marR="0" rtl="0" algn="l">
              <a:lnSpc>
                <a:spcPct val="100000"/>
              </a:lnSpc>
              <a:spcBef>
                <a:spcPts val="0"/>
              </a:spcBef>
              <a:spcAft>
                <a:spcPts val="0"/>
              </a:spcAft>
              <a:buSzPts val="1400"/>
              <a:buNone/>
              <a:defRPr b="0" i="0" sz="1800" u="none" cap="none" strike="noStrike">
                <a:solidFill>
                  <a:srgbClr val="000000"/>
                </a:solidFill>
                <a:latin typeface="Tahoma"/>
                <a:ea typeface="Tahoma"/>
                <a:cs typeface="Tahoma"/>
                <a:sym typeface="Tahoma"/>
              </a:defRPr>
            </a:lvl3pPr>
            <a:lvl4pPr lvl="3" marR="0" rtl="0" algn="l">
              <a:lnSpc>
                <a:spcPct val="100000"/>
              </a:lnSpc>
              <a:spcBef>
                <a:spcPts val="0"/>
              </a:spcBef>
              <a:spcAft>
                <a:spcPts val="0"/>
              </a:spcAft>
              <a:buSzPts val="1400"/>
              <a:buNone/>
              <a:defRPr b="0" i="0" sz="1800" u="none" cap="none" strike="noStrike">
                <a:solidFill>
                  <a:srgbClr val="000000"/>
                </a:solidFill>
                <a:latin typeface="Tahoma"/>
                <a:ea typeface="Tahoma"/>
                <a:cs typeface="Tahoma"/>
                <a:sym typeface="Tahoma"/>
              </a:defRPr>
            </a:lvl4pPr>
            <a:lvl5pPr lvl="4" marR="0" rtl="0" algn="l">
              <a:lnSpc>
                <a:spcPct val="100000"/>
              </a:lnSpc>
              <a:spcBef>
                <a:spcPts val="0"/>
              </a:spcBef>
              <a:spcAft>
                <a:spcPts val="0"/>
              </a:spcAft>
              <a:buSzPts val="1400"/>
              <a:buNone/>
              <a:defRPr b="0" i="0" sz="1800" u="none" cap="none" strike="noStrike">
                <a:solidFill>
                  <a:srgbClr val="000000"/>
                </a:solidFill>
                <a:latin typeface="Tahoma"/>
                <a:ea typeface="Tahoma"/>
                <a:cs typeface="Tahoma"/>
                <a:sym typeface="Tahoma"/>
              </a:defRPr>
            </a:lvl5pPr>
            <a:lvl6pPr lvl="5" marR="0" rtl="0" algn="l">
              <a:lnSpc>
                <a:spcPct val="100000"/>
              </a:lnSpc>
              <a:spcBef>
                <a:spcPts val="0"/>
              </a:spcBef>
              <a:spcAft>
                <a:spcPts val="0"/>
              </a:spcAft>
              <a:buSzPts val="1400"/>
              <a:buNone/>
              <a:defRPr b="0" i="0" sz="1800" u="none" cap="none" strike="noStrike">
                <a:solidFill>
                  <a:srgbClr val="000000"/>
                </a:solidFill>
                <a:latin typeface="Tahoma"/>
                <a:ea typeface="Tahoma"/>
                <a:cs typeface="Tahoma"/>
                <a:sym typeface="Tahoma"/>
              </a:defRPr>
            </a:lvl6pPr>
            <a:lvl7pPr lvl="6" marR="0" rtl="0" algn="l">
              <a:lnSpc>
                <a:spcPct val="100000"/>
              </a:lnSpc>
              <a:spcBef>
                <a:spcPts val="0"/>
              </a:spcBef>
              <a:spcAft>
                <a:spcPts val="0"/>
              </a:spcAft>
              <a:buSzPts val="1400"/>
              <a:buNone/>
              <a:defRPr b="0" i="0" sz="1800" u="none" cap="none" strike="noStrike">
                <a:solidFill>
                  <a:srgbClr val="000000"/>
                </a:solidFill>
                <a:latin typeface="Tahoma"/>
                <a:ea typeface="Tahoma"/>
                <a:cs typeface="Tahoma"/>
                <a:sym typeface="Tahoma"/>
              </a:defRPr>
            </a:lvl7pPr>
            <a:lvl8pPr lvl="7" marR="0" rtl="0" algn="l">
              <a:lnSpc>
                <a:spcPct val="100000"/>
              </a:lnSpc>
              <a:spcBef>
                <a:spcPts val="0"/>
              </a:spcBef>
              <a:spcAft>
                <a:spcPts val="0"/>
              </a:spcAft>
              <a:buSzPts val="1400"/>
              <a:buNone/>
              <a:defRPr b="0" i="0" sz="1800" u="none" cap="none" strike="noStrike">
                <a:solidFill>
                  <a:srgbClr val="000000"/>
                </a:solidFill>
                <a:latin typeface="Tahoma"/>
                <a:ea typeface="Tahoma"/>
                <a:cs typeface="Tahoma"/>
                <a:sym typeface="Tahoma"/>
              </a:defRPr>
            </a:lvl8pPr>
            <a:lvl9pPr lvl="8" marR="0" rtl="0" algn="l">
              <a:lnSpc>
                <a:spcPct val="100000"/>
              </a:lnSpc>
              <a:spcBef>
                <a:spcPts val="0"/>
              </a:spcBef>
              <a:spcAft>
                <a:spcPts val="0"/>
              </a:spcAft>
              <a:buSzPts val="1400"/>
              <a:buNone/>
              <a:defRPr b="0" i="0" sz="1800" u="none" cap="none" strike="noStrike">
                <a:solidFill>
                  <a:srgbClr val="000000"/>
                </a:solidFill>
                <a:latin typeface="Tahoma"/>
                <a:ea typeface="Tahoma"/>
                <a:cs typeface="Tahoma"/>
                <a:sym typeface="Tahoma"/>
              </a:defRPr>
            </a:lvl9pPr>
          </a:lstStyle>
          <a:p/>
        </p:txBody>
      </p:sp>
      <p:sp>
        <p:nvSpPr>
          <p:cNvPr id="5" name="Google Shape;5;n"/>
          <p:cNvSpPr/>
          <p:nvPr>
            <p:ph idx="3" type="sldImg"/>
          </p:nvPr>
        </p:nvSpPr>
        <p:spPr>
          <a:xfrm>
            <a:off x="1104900" y="696912"/>
            <a:ext cx="4648200" cy="34861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6" name="Google Shape;6;n"/>
          <p:cNvSpPr txBox="1"/>
          <p:nvPr>
            <p:ph idx="1" type="body"/>
          </p:nvPr>
        </p:nvSpPr>
        <p:spPr>
          <a:xfrm>
            <a:off x="914400" y="4416425"/>
            <a:ext cx="5029200" cy="4183062"/>
          </a:xfrm>
          <a:prstGeom prst="rect">
            <a:avLst/>
          </a:prstGeom>
          <a:noFill/>
          <a:ln>
            <a:noFill/>
          </a:ln>
        </p:spPr>
        <p:txBody>
          <a:bodyPr anchorCtr="0" anchor="t" bIns="46575" lIns="93150" spcFirstLastPara="1" rIns="93150" wrap="square" tIns="46575">
            <a:no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7" name="Google Shape;7;n"/>
          <p:cNvSpPr txBox="1"/>
          <p:nvPr>
            <p:ph idx="11" type="ftr"/>
          </p:nvPr>
        </p:nvSpPr>
        <p:spPr>
          <a:xfrm>
            <a:off x="0" y="8831262"/>
            <a:ext cx="2971800" cy="465137"/>
          </a:xfrm>
          <a:prstGeom prst="rect">
            <a:avLst/>
          </a:prstGeom>
          <a:noFill/>
          <a:ln>
            <a:noFill/>
          </a:ln>
        </p:spPr>
        <p:txBody>
          <a:bodyPr anchorCtr="0" anchor="b" bIns="46575" lIns="93150" spcFirstLastPara="1" rIns="93150" wrap="square" tIns="46575">
            <a:noAutofit/>
          </a:bodyPr>
          <a:lstStyle>
            <a:lvl1pPr lvl="0" marR="0" rtl="0" algn="l">
              <a:lnSpc>
                <a:spcPct val="100000"/>
              </a:lnSpc>
              <a:spcBef>
                <a:spcPts val="0"/>
              </a:spcBef>
              <a:spcAft>
                <a:spcPts val="0"/>
              </a:spcAft>
              <a:buSzPts val="1400"/>
              <a:buNone/>
              <a:defRPr b="0" i="0" sz="1800" u="none" cap="none" strike="noStrike">
                <a:solidFill>
                  <a:srgbClr val="000000"/>
                </a:solidFill>
                <a:latin typeface="Tahoma"/>
                <a:ea typeface="Tahoma"/>
                <a:cs typeface="Tahoma"/>
                <a:sym typeface="Tahoma"/>
              </a:defRPr>
            </a:lvl1pPr>
            <a:lvl2pPr lvl="1" marR="0" rtl="0" algn="l">
              <a:lnSpc>
                <a:spcPct val="100000"/>
              </a:lnSpc>
              <a:spcBef>
                <a:spcPts val="0"/>
              </a:spcBef>
              <a:spcAft>
                <a:spcPts val="0"/>
              </a:spcAft>
              <a:buSzPts val="1400"/>
              <a:buNone/>
              <a:defRPr b="0" i="0" sz="1800" u="none" cap="none" strike="noStrike">
                <a:solidFill>
                  <a:srgbClr val="000000"/>
                </a:solidFill>
                <a:latin typeface="Tahoma"/>
                <a:ea typeface="Tahoma"/>
                <a:cs typeface="Tahoma"/>
                <a:sym typeface="Tahoma"/>
              </a:defRPr>
            </a:lvl2pPr>
            <a:lvl3pPr lvl="2" marR="0" rtl="0" algn="l">
              <a:lnSpc>
                <a:spcPct val="100000"/>
              </a:lnSpc>
              <a:spcBef>
                <a:spcPts val="0"/>
              </a:spcBef>
              <a:spcAft>
                <a:spcPts val="0"/>
              </a:spcAft>
              <a:buSzPts val="1400"/>
              <a:buNone/>
              <a:defRPr b="0" i="0" sz="1800" u="none" cap="none" strike="noStrike">
                <a:solidFill>
                  <a:srgbClr val="000000"/>
                </a:solidFill>
                <a:latin typeface="Tahoma"/>
                <a:ea typeface="Tahoma"/>
                <a:cs typeface="Tahoma"/>
                <a:sym typeface="Tahoma"/>
              </a:defRPr>
            </a:lvl3pPr>
            <a:lvl4pPr lvl="3" marR="0" rtl="0" algn="l">
              <a:lnSpc>
                <a:spcPct val="100000"/>
              </a:lnSpc>
              <a:spcBef>
                <a:spcPts val="0"/>
              </a:spcBef>
              <a:spcAft>
                <a:spcPts val="0"/>
              </a:spcAft>
              <a:buSzPts val="1400"/>
              <a:buNone/>
              <a:defRPr b="0" i="0" sz="1800" u="none" cap="none" strike="noStrike">
                <a:solidFill>
                  <a:srgbClr val="000000"/>
                </a:solidFill>
                <a:latin typeface="Tahoma"/>
                <a:ea typeface="Tahoma"/>
                <a:cs typeface="Tahoma"/>
                <a:sym typeface="Tahoma"/>
              </a:defRPr>
            </a:lvl4pPr>
            <a:lvl5pPr lvl="4" marR="0" rtl="0" algn="l">
              <a:lnSpc>
                <a:spcPct val="100000"/>
              </a:lnSpc>
              <a:spcBef>
                <a:spcPts val="0"/>
              </a:spcBef>
              <a:spcAft>
                <a:spcPts val="0"/>
              </a:spcAft>
              <a:buSzPts val="1400"/>
              <a:buNone/>
              <a:defRPr b="0" i="0" sz="1800" u="none" cap="none" strike="noStrike">
                <a:solidFill>
                  <a:srgbClr val="000000"/>
                </a:solidFill>
                <a:latin typeface="Tahoma"/>
                <a:ea typeface="Tahoma"/>
                <a:cs typeface="Tahoma"/>
                <a:sym typeface="Tahoma"/>
              </a:defRPr>
            </a:lvl5pPr>
            <a:lvl6pPr lvl="5" marR="0" rtl="0" algn="l">
              <a:lnSpc>
                <a:spcPct val="100000"/>
              </a:lnSpc>
              <a:spcBef>
                <a:spcPts val="0"/>
              </a:spcBef>
              <a:spcAft>
                <a:spcPts val="0"/>
              </a:spcAft>
              <a:buSzPts val="1400"/>
              <a:buNone/>
              <a:defRPr b="0" i="0" sz="1800" u="none" cap="none" strike="noStrike">
                <a:solidFill>
                  <a:srgbClr val="000000"/>
                </a:solidFill>
                <a:latin typeface="Tahoma"/>
                <a:ea typeface="Tahoma"/>
                <a:cs typeface="Tahoma"/>
                <a:sym typeface="Tahoma"/>
              </a:defRPr>
            </a:lvl6pPr>
            <a:lvl7pPr lvl="6" marR="0" rtl="0" algn="l">
              <a:lnSpc>
                <a:spcPct val="100000"/>
              </a:lnSpc>
              <a:spcBef>
                <a:spcPts val="0"/>
              </a:spcBef>
              <a:spcAft>
                <a:spcPts val="0"/>
              </a:spcAft>
              <a:buSzPts val="1400"/>
              <a:buNone/>
              <a:defRPr b="0" i="0" sz="1800" u="none" cap="none" strike="noStrike">
                <a:solidFill>
                  <a:srgbClr val="000000"/>
                </a:solidFill>
                <a:latin typeface="Tahoma"/>
                <a:ea typeface="Tahoma"/>
                <a:cs typeface="Tahoma"/>
                <a:sym typeface="Tahoma"/>
              </a:defRPr>
            </a:lvl7pPr>
            <a:lvl8pPr lvl="7" marR="0" rtl="0" algn="l">
              <a:lnSpc>
                <a:spcPct val="100000"/>
              </a:lnSpc>
              <a:spcBef>
                <a:spcPts val="0"/>
              </a:spcBef>
              <a:spcAft>
                <a:spcPts val="0"/>
              </a:spcAft>
              <a:buSzPts val="1400"/>
              <a:buNone/>
              <a:defRPr b="0" i="0" sz="1800" u="none" cap="none" strike="noStrike">
                <a:solidFill>
                  <a:srgbClr val="000000"/>
                </a:solidFill>
                <a:latin typeface="Tahoma"/>
                <a:ea typeface="Tahoma"/>
                <a:cs typeface="Tahoma"/>
                <a:sym typeface="Tahoma"/>
              </a:defRPr>
            </a:lvl8pPr>
            <a:lvl9pPr lvl="8" marR="0" rtl="0" algn="l">
              <a:lnSpc>
                <a:spcPct val="100000"/>
              </a:lnSpc>
              <a:spcBef>
                <a:spcPts val="0"/>
              </a:spcBef>
              <a:spcAft>
                <a:spcPts val="0"/>
              </a:spcAft>
              <a:buSzPts val="1400"/>
              <a:buNone/>
              <a:defRPr b="0" i="0" sz="1800" u="none" cap="none" strike="noStrike">
                <a:solidFill>
                  <a:srgbClr val="000000"/>
                </a:solidFill>
                <a:latin typeface="Tahoma"/>
                <a:ea typeface="Tahoma"/>
                <a:cs typeface="Tahoma"/>
                <a:sym typeface="Tahoma"/>
              </a:defRPr>
            </a:lvl9pPr>
          </a:lstStyle>
          <a:p/>
        </p:txBody>
      </p:sp>
      <p:sp>
        <p:nvSpPr>
          <p:cNvPr id="8" name="Google Shape;8;n"/>
          <p:cNvSpPr txBox="1"/>
          <p:nvPr>
            <p:ph idx="12" type="sldNum"/>
          </p:nvPr>
        </p:nvSpPr>
        <p:spPr>
          <a:xfrm>
            <a:off x="3886200" y="8831262"/>
            <a:ext cx="2971800" cy="465137"/>
          </a:xfrm>
          <a:prstGeom prst="rect">
            <a:avLst/>
          </a:prstGeom>
          <a:noFill/>
          <a:ln>
            <a:noFill/>
          </a:ln>
        </p:spPr>
        <p:txBody>
          <a:bodyPr anchorCtr="0" anchor="b" bIns="46575" lIns="93150" spcFirstLastPara="1" rIns="93150" wrap="square" tIns="46575">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cap="none" strike="noStrike">
                <a:solidFill>
                  <a:srgbClr val="000000"/>
                </a:solidFill>
                <a:latin typeface="Times New Roman"/>
                <a:ea typeface="Times New Roman"/>
                <a:cs typeface="Times New Roman"/>
                <a:sym typeface="Times New Roman"/>
              </a:rPr>
              <a:t>‹#›</a:t>
            </a:fld>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p1:notes"/>
          <p:cNvSpPr txBox="1"/>
          <p:nvPr/>
        </p:nvSpPr>
        <p:spPr>
          <a:xfrm>
            <a:off x="3886200" y="8831262"/>
            <a:ext cx="2971800" cy="465137"/>
          </a:xfrm>
          <a:prstGeom prst="rect">
            <a:avLst/>
          </a:prstGeom>
          <a:noFill/>
          <a:ln>
            <a:noFill/>
          </a:ln>
        </p:spPr>
        <p:txBody>
          <a:bodyPr anchorCtr="0" anchor="b" bIns="46575" lIns="93150" spcFirstLastPara="1" rIns="93150" wrap="square" tIns="46575">
            <a:noAutofit/>
          </a:bodyPr>
          <a:lstStyle/>
          <a:p>
            <a:pPr indent="0" lvl="0" marL="0" marR="0" rtl="0" algn="r">
              <a:lnSpc>
                <a:spcPct val="100000"/>
              </a:lnSpc>
              <a:spcBef>
                <a:spcPts val="0"/>
              </a:spcBef>
              <a:spcAft>
                <a:spcPts val="0"/>
              </a:spcAft>
              <a:buClr>
                <a:srgbClr val="000000"/>
              </a:buClr>
              <a:buSzPts val="1800"/>
              <a:buFont typeface="Tahoma"/>
              <a:buNone/>
            </a:pPr>
            <a:fld id="{00000000-1234-1234-1234-123412341234}" type="slidenum">
              <a:rPr b="0" i="0" lang="en-US" sz="1800" u="none">
                <a:solidFill>
                  <a:srgbClr val="000000"/>
                </a:solidFill>
                <a:latin typeface="Tahoma"/>
                <a:ea typeface="Tahoma"/>
                <a:cs typeface="Tahoma"/>
                <a:sym typeface="Tahoma"/>
              </a:rPr>
              <a:t>‹#›</a:t>
            </a:fld>
            <a:endParaRPr/>
          </a:p>
        </p:txBody>
      </p:sp>
      <p:sp>
        <p:nvSpPr>
          <p:cNvPr id="139" name="Google Shape;139;p1:notes"/>
          <p:cNvSpPr/>
          <p:nvPr>
            <p:ph idx="2" type="sldImg"/>
          </p:nvPr>
        </p:nvSpPr>
        <p:spPr>
          <a:xfrm>
            <a:off x="1116012" y="703262"/>
            <a:ext cx="4630737" cy="34734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
        <p:nvSpPr>
          <p:cNvPr id="140" name="Google Shape;140;p1:notes"/>
          <p:cNvSpPr txBox="1"/>
          <p:nvPr>
            <p:ph idx="1" type="body"/>
          </p:nvPr>
        </p:nvSpPr>
        <p:spPr>
          <a:xfrm>
            <a:off x="914400" y="4416425"/>
            <a:ext cx="5029200" cy="4184650"/>
          </a:xfrm>
          <a:prstGeom prst="rect">
            <a:avLst/>
          </a:prstGeom>
          <a:noFill/>
          <a:ln>
            <a:noFill/>
          </a:ln>
        </p:spPr>
        <p:txBody>
          <a:bodyPr anchorCtr="0" anchor="t" bIns="43650" lIns="87325" spcFirstLastPara="1" rIns="87325" wrap="square" tIns="43650">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p10:notes"/>
          <p:cNvSpPr txBox="1"/>
          <p:nvPr>
            <p:ph idx="1" type="body"/>
          </p:nvPr>
        </p:nvSpPr>
        <p:spPr>
          <a:xfrm>
            <a:off x="914400" y="4416425"/>
            <a:ext cx="5029200" cy="4183062"/>
          </a:xfrm>
          <a:prstGeom prst="rect">
            <a:avLst/>
          </a:prstGeom>
        </p:spPr>
        <p:txBody>
          <a:bodyPr anchorCtr="0" anchor="t" bIns="46575" lIns="93150" spcFirstLastPara="1" rIns="93150" wrap="square" tIns="46575">
            <a:noAutofit/>
          </a:bodyPr>
          <a:lstStyle/>
          <a:p>
            <a:pPr indent="0" lvl="0" marL="0" rtl="0" algn="l">
              <a:spcBef>
                <a:spcPts val="0"/>
              </a:spcBef>
              <a:spcAft>
                <a:spcPts val="0"/>
              </a:spcAft>
              <a:buNone/>
            </a:pPr>
            <a:r>
              <a:t/>
            </a:r>
            <a:endParaRPr/>
          </a:p>
        </p:txBody>
      </p:sp>
      <p:sp>
        <p:nvSpPr>
          <p:cNvPr id="223" name="Google Shape;223;p10:notes"/>
          <p:cNvSpPr/>
          <p:nvPr>
            <p:ph idx="2" type="sldImg"/>
          </p:nvPr>
        </p:nvSpPr>
        <p:spPr>
          <a:xfrm>
            <a:off x="1104900" y="696912"/>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8" name="Shape 848"/>
        <p:cNvGrpSpPr/>
        <p:nvPr/>
      </p:nvGrpSpPr>
      <p:grpSpPr>
        <a:xfrm>
          <a:off x="0" y="0"/>
          <a:ext cx="0" cy="0"/>
          <a:chOff x="0" y="0"/>
          <a:chExt cx="0" cy="0"/>
        </a:xfrm>
      </p:grpSpPr>
      <p:sp>
        <p:nvSpPr>
          <p:cNvPr id="849" name="Google Shape;849;p96:notes"/>
          <p:cNvSpPr txBox="1"/>
          <p:nvPr>
            <p:ph idx="1" type="body"/>
          </p:nvPr>
        </p:nvSpPr>
        <p:spPr>
          <a:xfrm>
            <a:off x="914400" y="4416425"/>
            <a:ext cx="5029200" cy="4183062"/>
          </a:xfrm>
          <a:prstGeom prst="rect">
            <a:avLst/>
          </a:prstGeom>
        </p:spPr>
        <p:txBody>
          <a:bodyPr anchorCtr="0" anchor="t" bIns="46575" lIns="93150" spcFirstLastPara="1" rIns="93150" wrap="square" tIns="46575">
            <a:noAutofit/>
          </a:bodyPr>
          <a:lstStyle/>
          <a:p>
            <a:pPr indent="0" lvl="0" marL="0" rtl="0" algn="l">
              <a:spcBef>
                <a:spcPts val="0"/>
              </a:spcBef>
              <a:spcAft>
                <a:spcPts val="0"/>
              </a:spcAft>
              <a:buNone/>
            </a:pPr>
            <a:r>
              <a:t/>
            </a:r>
            <a:endParaRPr/>
          </a:p>
        </p:txBody>
      </p:sp>
      <p:sp>
        <p:nvSpPr>
          <p:cNvPr id="850" name="Google Shape;850;p96:notes"/>
          <p:cNvSpPr/>
          <p:nvPr>
            <p:ph idx="2" type="sldImg"/>
          </p:nvPr>
        </p:nvSpPr>
        <p:spPr>
          <a:xfrm>
            <a:off x="1104900" y="696912"/>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5" name="Shape 855"/>
        <p:cNvGrpSpPr/>
        <p:nvPr/>
      </p:nvGrpSpPr>
      <p:grpSpPr>
        <a:xfrm>
          <a:off x="0" y="0"/>
          <a:ext cx="0" cy="0"/>
          <a:chOff x="0" y="0"/>
          <a:chExt cx="0" cy="0"/>
        </a:xfrm>
      </p:grpSpPr>
      <p:sp>
        <p:nvSpPr>
          <p:cNvPr id="856" name="Google Shape;856;p97:notes"/>
          <p:cNvSpPr txBox="1"/>
          <p:nvPr>
            <p:ph idx="1" type="body"/>
          </p:nvPr>
        </p:nvSpPr>
        <p:spPr>
          <a:xfrm>
            <a:off x="914400" y="4416425"/>
            <a:ext cx="5029200" cy="4183062"/>
          </a:xfrm>
          <a:prstGeom prst="rect">
            <a:avLst/>
          </a:prstGeom>
        </p:spPr>
        <p:txBody>
          <a:bodyPr anchorCtr="0" anchor="t" bIns="46575" lIns="93150" spcFirstLastPara="1" rIns="93150" wrap="square" tIns="46575">
            <a:noAutofit/>
          </a:bodyPr>
          <a:lstStyle/>
          <a:p>
            <a:pPr indent="0" lvl="0" marL="0" rtl="0" algn="l">
              <a:spcBef>
                <a:spcPts val="0"/>
              </a:spcBef>
              <a:spcAft>
                <a:spcPts val="0"/>
              </a:spcAft>
              <a:buNone/>
            </a:pPr>
            <a:r>
              <a:t/>
            </a:r>
            <a:endParaRPr/>
          </a:p>
        </p:txBody>
      </p:sp>
      <p:sp>
        <p:nvSpPr>
          <p:cNvPr id="857" name="Google Shape;857;p97:notes"/>
          <p:cNvSpPr/>
          <p:nvPr>
            <p:ph idx="2" type="sldImg"/>
          </p:nvPr>
        </p:nvSpPr>
        <p:spPr>
          <a:xfrm>
            <a:off x="1104900" y="696912"/>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p11:notes"/>
          <p:cNvSpPr txBox="1"/>
          <p:nvPr>
            <p:ph idx="1" type="body"/>
          </p:nvPr>
        </p:nvSpPr>
        <p:spPr>
          <a:xfrm>
            <a:off x="914400" y="4416425"/>
            <a:ext cx="5029200" cy="4183062"/>
          </a:xfrm>
          <a:prstGeom prst="rect">
            <a:avLst/>
          </a:prstGeom>
        </p:spPr>
        <p:txBody>
          <a:bodyPr anchorCtr="0" anchor="t" bIns="46575" lIns="93150" spcFirstLastPara="1" rIns="93150" wrap="square" tIns="46575">
            <a:noAutofit/>
          </a:bodyPr>
          <a:lstStyle/>
          <a:p>
            <a:pPr indent="0" lvl="0" marL="0" rtl="0" algn="l">
              <a:spcBef>
                <a:spcPts val="0"/>
              </a:spcBef>
              <a:spcAft>
                <a:spcPts val="0"/>
              </a:spcAft>
              <a:buNone/>
            </a:pPr>
            <a:r>
              <a:t/>
            </a:r>
            <a:endParaRPr/>
          </a:p>
        </p:txBody>
      </p:sp>
      <p:sp>
        <p:nvSpPr>
          <p:cNvPr id="230" name="Google Shape;230;p11:notes"/>
          <p:cNvSpPr/>
          <p:nvPr>
            <p:ph idx="2" type="sldImg"/>
          </p:nvPr>
        </p:nvSpPr>
        <p:spPr>
          <a:xfrm>
            <a:off x="1104900" y="696912"/>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p12:notes"/>
          <p:cNvSpPr txBox="1"/>
          <p:nvPr>
            <p:ph idx="1" type="body"/>
          </p:nvPr>
        </p:nvSpPr>
        <p:spPr>
          <a:xfrm>
            <a:off x="914400" y="4416425"/>
            <a:ext cx="5029200" cy="4183062"/>
          </a:xfrm>
          <a:prstGeom prst="rect">
            <a:avLst/>
          </a:prstGeom>
        </p:spPr>
        <p:txBody>
          <a:bodyPr anchorCtr="0" anchor="t" bIns="46575" lIns="93150" spcFirstLastPara="1" rIns="93150" wrap="square" tIns="46575">
            <a:noAutofit/>
          </a:bodyPr>
          <a:lstStyle/>
          <a:p>
            <a:pPr indent="0" lvl="0" marL="0" rtl="0" algn="l">
              <a:spcBef>
                <a:spcPts val="0"/>
              </a:spcBef>
              <a:spcAft>
                <a:spcPts val="0"/>
              </a:spcAft>
              <a:buNone/>
            </a:pPr>
            <a:r>
              <a:t/>
            </a:r>
            <a:endParaRPr/>
          </a:p>
        </p:txBody>
      </p:sp>
      <p:sp>
        <p:nvSpPr>
          <p:cNvPr id="236" name="Google Shape;236;p12:notes"/>
          <p:cNvSpPr/>
          <p:nvPr>
            <p:ph idx="2" type="sldImg"/>
          </p:nvPr>
        </p:nvSpPr>
        <p:spPr>
          <a:xfrm>
            <a:off x="1104900" y="696912"/>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p13:notes"/>
          <p:cNvSpPr txBox="1"/>
          <p:nvPr/>
        </p:nvSpPr>
        <p:spPr>
          <a:xfrm>
            <a:off x="3886200" y="8831262"/>
            <a:ext cx="2971800" cy="465137"/>
          </a:xfrm>
          <a:prstGeom prst="rect">
            <a:avLst/>
          </a:prstGeom>
          <a:noFill/>
          <a:ln>
            <a:noFill/>
          </a:ln>
        </p:spPr>
        <p:txBody>
          <a:bodyPr anchorCtr="0" anchor="b" bIns="46575" lIns="93150" spcFirstLastPara="1" rIns="93150" wrap="square" tIns="46575">
            <a:noAutofit/>
          </a:bodyPr>
          <a:lstStyle/>
          <a:p>
            <a:pPr indent="0" lvl="0" marL="0" marR="0" rtl="0" algn="r">
              <a:lnSpc>
                <a:spcPct val="100000"/>
              </a:lnSpc>
              <a:spcBef>
                <a:spcPts val="0"/>
              </a:spcBef>
              <a:spcAft>
                <a:spcPts val="0"/>
              </a:spcAft>
              <a:buClr>
                <a:srgbClr val="000000"/>
              </a:buClr>
              <a:buSzPts val="1800"/>
              <a:buFont typeface="Tahoma"/>
              <a:buNone/>
            </a:pPr>
            <a:fld id="{00000000-1234-1234-1234-123412341234}" type="slidenum">
              <a:rPr b="0" i="0" lang="en-US" sz="1800" u="none">
                <a:solidFill>
                  <a:srgbClr val="000000"/>
                </a:solidFill>
                <a:latin typeface="Tahoma"/>
                <a:ea typeface="Tahoma"/>
                <a:cs typeface="Tahoma"/>
                <a:sym typeface="Tahoma"/>
              </a:rPr>
              <a:t>‹#›</a:t>
            </a:fld>
            <a:endParaRPr/>
          </a:p>
        </p:txBody>
      </p:sp>
      <p:sp>
        <p:nvSpPr>
          <p:cNvPr id="243" name="Google Shape;243;p13:notes"/>
          <p:cNvSpPr/>
          <p:nvPr>
            <p:ph idx="2" type="sldImg"/>
          </p:nvPr>
        </p:nvSpPr>
        <p:spPr>
          <a:xfrm>
            <a:off x="1104900" y="696912"/>
            <a:ext cx="4648200" cy="34861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44" name="Google Shape;244;p13:notes"/>
          <p:cNvSpPr txBox="1"/>
          <p:nvPr>
            <p:ph idx="1" type="body"/>
          </p:nvPr>
        </p:nvSpPr>
        <p:spPr>
          <a:xfrm>
            <a:off x="914400" y="4416425"/>
            <a:ext cx="5029200" cy="4183062"/>
          </a:xfrm>
          <a:prstGeom prst="rect">
            <a:avLst/>
          </a:prstGeom>
          <a:noFill/>
          <a:ln>
            <a:noFill/>
          </a:ln>
        </p:spPr>
        <p:txBody>
          <a:bodyPr anchorCtr="0" anchor="t" bIns="46575" lIns="93150" spcFirstLastPara="1" rIns="93150" wrap="square" tIns="46575">
            <a:noAutofit/>
          </a:bodyPr>
          <a:lstStyle/>
          <a:p>
            <a:pPr indent="0" lvl="0" marL="0" rtl="0" algn="l">
              <a:spcBef>
                <a:spcPts val="0"/>
              </a:spcBef>
              <a:spcAft>
                <a:spcPts val="0"/>
              </a:spcAft>
              <a:buSzPts val="1800"/>
              <a:buNone/>
            </a:pPr>
            <a:r>
              <a:rPr lang="en-US"/>
              <a:t>I : the expected information needed to classify a given sample</a:t>
            </a:r>
            <a:endParaRPr/>
          </a:p>
          <a:p>
            <a:pPr indent="0" lvl="0" marL="0" rtl="0" algn="l">
              <a:spcBef>
                <a:spcPts val="0"/>
              </a:spcBef>
              <a:spcAft>
                <a:spcPts val="0"/>
              </a:spcAft>
              <a:buSzPts val="1800"/>
              <a:buNone/>
            </a:pPr>
            <a:r>
              <a:rPr lang="en-US"/>
              <a:t>E (entropy) : expected information based on the partitioning into subsets by A</a:t>
            </a:r>
            <a:endParaRPr/>
          </a:p>
          <a:p>
            <a:pPr indent="0" lvl="0" marL="0" rtl="0" algn="l">
              <a:spcBef>
                <a:spcPts val="0"/>
              </a:spcBef>
              <a:spcAft>
                <a:spcPts val="0"/>
              </a:spcAft>
              <a:buSzPts val="1800"/>
              <a:buNone/>
            </a:pPr>
            <a:r>
              <a:rPr lang="en-US"/>
              <a:t>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p14:notes"/>
          <p:cNvSpPr txBox="1"/>
          <p:nvPr>
            <p:ph idx="1" type="body"/>
          </p:nvPr>
        </p:nvSpPr>
        <p:spPr>
          <a:xfrm>
            <a:off x="914400" y="4416425"/>
            <a:ext cx="5029200" cy="4183062"/>
          </a:xfrm>
          <a:prstGeom prst="rect">
            <a:avLst/>
          </a:prstGeom>
        </p:spPr>
        <p:txBody>
          <a:bodyPr anchorCtr="0" anchor="t" bIns="46575" lIns="93150" spcFirstLastPara="1" rIns="93150" wrap="square" tIns="46575">
            <a:noAutofit/>
          </a:bodyPr>
          <a:lstStyle/>
          <a:p>
            <a:pPr indent="0" lvl="0" marL="0" rtl="0" algn="l">
              <a:spcBef>
                <a:spcPts val="0"/>
              </a:spcBef>
              <a:spcAft>
                <a:spcPts val="0"/>
              </a:spcAft>
              <a:buNone/>
            </a:pPr>
            <a:r>
              <a:t/>
            </a:r>
            <a:endParaRPr/>
          </a:p>
        </p:txBody>
      </p:sp>
      <p:sp>
        <p:nvSpPr>
          <p:cNvPr id="254" name="Google Shape;254;p14:notes"/>
          <p:cNvSpPr/>
          <p:nvPr>
            <p:ph idx="2" type="sldImg"/>
          </p:nvPr>
        </p:nvSpPr>
        <p:spPr>
          <a:xfrm>
            <a:off x="1104900" y="696912"/>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p15:notes"/>
          <p:cNvSpPr txBox="1"/>
          <p:nvPr>
            <p:ph idx="1" type="body"/>
          </p:nvPr>
        </p:nvSpPr>
        <p:spPr>
          <a:xfrm>
            <a:off x="914400" y="4416425"/>
            <a:ext cx="5029200" cy="4183062"/>
          </a:xfrm>
          <a:prstGeom prst="rect">
            <a:avLst/>
          </a:prstGeom>
        </p:spPr>
        <p:txBody>
          <a:bodyPr anchorCtr="0" anchor="t" bIns="46575" lIns="93150" spcFirstLastPara="1" rIns="93150" wrap="square" tIns="46575">
            <a:noAutofit/>
          </a:bodyPr>
          <a:lstStyle/>
          <a:p>
            <a:pPr indent="0" lvl="0" marL="0" rtl="0" algn="l">
              <a:spcBef>
                <a:spcPts val="0"/>
              </a:spcBef>
              <a:spcAft>
                <a:spcPts val="0"/>
              </a:spcAft>
              <a:buNone/>
            </a:pPr>
            <a:r>
              <a:t/>
            </a:r>
            <a:endParaRPr/>
          </a:p>
        </p:txBody>
      </p:sp>
      <p:sp>
        <p:nvSpPr>
          <p:cNvPr id="260" name="Google Shape;260;p15:notes"/>
          <p:cNvSpPr/>
          <p:nvPr>
            <p:ph idx="2" type="sldImg"/>
          </p:nvPr>
        </p:nvSpPr>
        <p:spPr>
          <a:xfrm>
            <a:off x="1104900" y="696912"/>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p16:notes"/>
          <p:cNvSpPr txBox="1"/>
          <p:nvPr>
            <p:ph idx="1" type="body"/>
          </p:nvPr>
        </p:nvSpPr>
        <p:spPr>
          <a:xfrm>
            <a:off x="914400" y="4416425"/>
            <a:ext cx="5029200" cy="4183062"/>
          </a:xfrm>
          <a:prstGeom prst="rect">
            <a:avLst/>
          </a:prstGeom>
        </p:spPr>
        <p:txBody>
          <a:bodyPr anchorCtr="0" anchor="t" bIns="46575" lIns="93150" spcFirstLastPara="1" rIns="93150" wrap="square" tIns="46575">
            <a:noAutofit/>
          </a:bodyPr>
          <a:lstStyle/>
          <a:p>
            <a:pPr indent="0" lvl="0" marL="0" rtl="0" algn="l">
              <a:spcBef>
                <a:spcPts val="0"/>
              </a:spcBef>
              <a:spcAft>
                <a:spcPts val="0"/>
              </a:spcAft>
              <a:buNone/>
            </a:pPr>
            <a:r>
              <a:t/>
            </a:r>
            <a:endParaRPr/>
          </a:p>
        </p:txBody>
      </p:sp>
      <p:sp>
        <p:nvSpPr>
          <p:cNvPr id="275" name="Google Shape;275;p16:notes"/>
          <p:cNvSpPr/>
          <p:nvPr>
            <p:ph idx="2" type="sldImg"/>
          </p:nvPr>
        </p:nvSpPr>
        <p:spPr>
          <a:xfrm>
            <a:off x="1104900" y="696912"/>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p17:notes"/>
          <p:cNvSpPr txBox="1"/>
          <p:nvPr>
            <p:ph idx="1" type="body"/>
          </p:nvPr>
        </p:nvSpPr>
        <p:spPr>
          <a:xfrm>
            <a:off x="914400" y="4416425"/>
            <a:ext cx="5029200" cy="4183062"/>
          </a:xfrm>
          <a:prstGeom prst="rect">
            <a:avLst/>
          </a:prstGeom>
        </p:spPr>
        <p:txBody>
          <a:bodyPr anchorCtr="0" anchor="t" bIns="46575" lIns="93150" spcFirstLastPara="1" rIns="93150" wrap="square" tIns="46575">
            <a:noAutofit/>
          </a:bodyPr>
          <a:lstStyle/>
          <a:p>
            <a:pPr indent="0" lvl="0" marL="0" rtl="0" algn="l">
              <a:spcBef>
                <a:spcPts val="0"/>
              </a:spcBef>
              <a:spcAft>
                <a:spcPts val="0"/>
              </a:spcAft>
              <a:buNone/>
            </a:pPr>
            <a:r>
              <a:t/>
            </a:r>
            <a:endParaRPr/>
          </a:p>
        </p:txBody>
      </p:sp>
      <p:sp>
        <p:nvSpPr>
          <p:cNvPr id="282" name="Google Shape;282;p17:notes"/>
          <p:cNvSpPr/>
          <p:nvPr>
            <p:ph idx="2" type="sldImg"/>
          </p:nvPr>
        </p:nvSpPr>
        <p:spPr>
          <a:xfrm>
            <a:off x="1104900" y="696912"/>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p18:notes"/>
          <p:cNvSpPr txBox="1"/>
          <p:nvPr>
            <p:ph idx="1" type="body"/>
          </p:nvPr>
        </p:nvSpPr>
        <p:spPr>
          <a:xfrm>
            <a:off x="914400" y="4416425"/>
            <a:ext cx="5029200" cy="4183062"/>
          </a:xfrm>
          <a:prstGeom prst="rect">
            <a:avLst/>
          </a:prstGeom>
        </p:spPr>
        <p:txBody>
          <a:bodyPr anchorCtr="0" anchor="t" bIns="46575" lIns="93150" spcFirstLastPara="1" rIns="93150" wrap="square" tIns="46575">
            <a:noAutofit/>
          </a:bodyPr>
          <a:lstStyle/>
          <a:p>
            <a:pPr indent="0" lvl="0" marL="0" rtl="0" algn="l">
              <a:spcBef>
                <a:spcPts val="0"/>
              </a:spcBef>
              <a:spcAft>
                <a:spcPts val="0"/>
              </a:spcAft>
              <a:buNone/>
            </a:pPr>
            <a:r>
              <a:t/>
            </a:r>
            <a:endParaRPr/>
          </a:p>
        </p:txBody>
      </p:sp>
      <p:sp>
        <p:nvSpPr>
          <p:cNvPr id="291" name="Google Shape;291;p18:notes"/>
          <p:cNvSpPr/>
          <p:nvPr>
            <p:ph idx="2" type="sldImg"/>
          </p:nvPr>
        </p:nvSpPr>
        <p:spPr>
          <a:xfrm>
            <a:off x="1104900" y="696912"/>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p19:notes"/>
          <p:cNvSpPr txBox="1"/>
          <p:nvPr>
            <p:ph idx="1" type="body"/>
          </p:nvPr>
        </p:nvSpPr>
        <p:spPr>
          <a:xfrm>
            <a:off x="914400" y="4416425"/>
            <a:ext cx="5029200" cy="4183062"/>
          </a:xfrm>
          <a:prstGeom prst="rect">
            <a:avLst/>
          </a:prstGeom>
        </p:spPr>
        <p:txBody>
          <a:bodyPr anchorCtr="0" anchor="t" bIns="46575" lIns="93150" spcFirstLastPara="1" rIns="93150" wrap="square" tIns="46575">
            <a:noAutofit/>
          </a:bodyPr>
          <a:lstStyle/>
          <a:p>
            <a:pPr indent="0" lvl="0" marL="0" rtl="0" algn="l">
              <a:spcBef>
                <a:spcPts val="0"/>
              </a:spcBef>
              <a:spcAft>
                <a:spcPts val="0"/>
              </a:spcAft>
              <a:buNone/>
            </a:pPr>
            <a:r>
              <a:t/>
            </a:r>
            <a:endParaRPr/>
          </a:p>
        </p:txBody>
      </p:sp>
      <p:sp>
        <p:nvSpPr>
          <p:cNvPr id="301" name="Google Shape;301;p19:notes"/>
          <p:cNvSpPr/>
          <p:nvPr>
            <p:ph idx="2" type="sldImg"/>
          </p:nvPr>
        </p:nvSpPr>
        <p:spPr>
          <a:xfrm>
            <a:off x="1104900" y="696912"/>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p2:notes"/>
          <p:cNvSpPr txBox="1"/>
          <p:nvPr>
            <p:ph idx="1" type="body"/>
          </p:nvPr>
        </p:nvSpPr>
        <p:spPr>
          <a:xfrm>
            <a:off x="914400" y="4416425"/>
            <a:ext cx="5029200" cy="4183062"/>
          </a:xfrm>
          <a:prstGeom prst="rect">
            <a:avLst/>
          </a:prstGeom>
        </p:spPr>
        <p:txBody>
          <a:bodyPr anchorCtr="0" anchor="t" bIns="46575" lIns="93150" spcFirstLastPara="1" rIns="93150" wrap="square" tIns="46575">
            <a:noAutofit/>
          </a:bodyPr>
          <a:lstStyle/>
          <a:p>
            <a:pPr indent="0" lvl="0" marL="0" rtl="0" algn="l">
              <a:spcBef>
                <a:spcPts val="0"/>
              </a:spcBef>
              <a:spcAft>
                <a:spcPts val="0"/>
              </a:spcAft>
              <a:buNone/>
            </a:pPr>
            <a:r>
              <a:t/>
            </a:r>
            <a:endParaRPr/>
          </a:p>
        </p:txBody>
      </p:sp>
      <p:sp>
        <p:nvSpPr>
          <p:cNvPr id="147" name="Google Shape;147;p2:notes"/>
          <p:cNvSpPr/>
          <p:nvPr>
            <p:ph idx="2" type="sldImg"/>
          </p:nvPr>
        </p:nvSpPr>
        <p:spPr>
          <a:xfrm>
            <a:off x="1104900" y="696912"/>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2bd7de1cee6_0_0:notes"/>
          <p:cNvSpPr txBox="1"/>
          <p:nvPr/>
        </p:nvSpPr>
        <p:spPr>
          <a:xfrm>
            <a:off x="3885579" y="8831420"/>
            <a:ext cx="2972400" cy="465000"/>
          </a:xfrm>
          <a:prstGeom prst="rect">
            <a:avLst/>
          </a:prstGeom>
          <a:noFill/>
          <a:ln>
            <a:noFill/>
          </a:ln>
        </p:spPr>
        <p:txBody>
          <a:bodyPr anchorCtr="0" anchor="b" bIns="46575" lIns="93150" spcFirstLastPara="1" rIns="93150" wrap="square" tIns="46575">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a:solidFill>
                  <a:srgbClr val="000000"/>
                </a:solidFill>
                <a:latin typeface="Times New Roman"/>
                <a:ea typeface="Times New Roman"/>
                <a:cs typeface="Times New Roman"/>
                <a:sym typeface="Times New Roman"/>
              </a:rPr>
              <a:t>‹#›</a:t>
            </a:fld>
            <a:endParaRPr/>
          </a:p>
        </p:txBody>
      </p:sp>
      <p:sp>
        <p:nvSpPr>
          <p:cNvPr id="311" name="Google Shape;311;g2bd7de1cee6_0_0:notes"/>
          <p:cNvSpPr txBox="1"/>
          <p:nvPr>
            <p:ph idx="1" type="body"/>
          </p:nvPr>
        </p:nvSpPr>
        <p:spPr>
          <a:xfrm>
            <a:off x="914710" y="4416509"/>
            <a:ext cx="5028600" cy="4183200"/>
          </a:xfrm>
          <a:prstGeom prst="rect">
            <a:avLst/>
          </a:prstGeom>
          <a:noFill/>
          <a:ln>
            <a:noFill/>
          </a:ln>
        </p:spPr>
        <p:txBody>
          <a:bodyPr anchorCtr="0" anchor="t" bIns="46575" lIns="93150" spcFirstLastPara="1" rIns="93150" wrap="square" tIns="46575">
            <a:noAutofit/>
          </a:bodyPr>
          <a:lstStyle/>
          <a:p>
            <a:pPr indent="0" lvl="0" marL="0" rtl="0" algn="l">
              <a:spcBef>
                <a:spcPts val="0"/>
              </a:spcBef>
              <a:spcAft>
                <a:spcPts val="0"/>
              </a:spcAft>
              <a:buNone/>
            </a:pPr>
            <a:r>
              <a:t/>
            </a:r>
            <a:endParaRPr/>
          </a:p>
        </p:txBody>
      </p:sp>
      <p:sp>
        <p:nvSpPr>
          <p:cNvPr id="312" name="Google Shape;312;g2bd7de1cee6_0_0:notes"/>
          <p:cNvSpPr/>
          <p:nvPr>
            <p:ph idx="2" type="sldImg"/>
          </p:nvPr>
        </p:nvSpPr>
        <p:spPr>
          <a:xfrm>
            <a:off x="1169400" y="696671"/>
            <a:ext cx="4519200" cy="34863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2bd7de1cee6_0_7:notes"/>
          <p:cNvSpPr txBox="1"/>
          <p:nvPr/>
        </p:nvSpPr>
        <p:spPr>
          <a:xfrm>
            <a:off x="3885579" y="8831420"/>
            <a:ext cx="2972400" cy="465000"/>
          </a:xfrm>
          <a:prstGeom prst="rect">
            <a:avLst/>
          </a:prstGeom>
          <a:noFill/>
          <a:ln>
            <a:noFill/>
          </a:ln>
        </p:spPr>
        <p:txBody>
          <a:bodyPr anchorCtr="0" anchor="b" bIns="46575" lIns="93150" spcFirstLastPara="1" rIns="93150" wrap="square" tIns="46575">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a:solidFill>
                  <a:srgbClr val="000000"/>
                </a:solidFill>
                <a:latin typeface="Times New Roman"/>
                <a:ea typeface="Times New Roman"/>
                <a:cs typeface="Times New Roman"/>
                <a:sym typeface="Times New Roman"/>
              </a:rPr>
              <a:t>‹#›</a:t>
            </a:fld>
            <a:endParaRPr/>
          </a:p>
        </p:txBody>
      </p:sp>
      <p:sp>
        <p:nvSpPr>
          <p:cNvPr id="319" name="Google Shape;319;g2bd7de1cee6_0_7:notes"/>
          <p:cNvSpPr txBox="1"/>
          <p:nvPr>
            <p:ph idx="1" type="body"/>
          </p:nvPr>
        </p:nvSpPr>
        <p:spPr>
          <a:xfrm>
            <a:off x="914710" y="4416509"/>
            <a:ext cx="5028600" cy="4183200"/>
          </a:xfrm>
          <a:prstGeom prst="rect">
            <a:avLst/>
          </a:prstGeom>
          <a:noFill/>
          <a:ln>
            <a:noFill/>
          </a:ln>
        </p:spPr>
        <p:txBody>
          <a:bodyPr anchorCtr="0" anchor="t" bIns="46575" lIns="93150" spcFirstLastPara="1" rIns="93150" wrap="square" tIns="46575">
            <a:noAutofit/>
          </a:bodyPr>
          <a:lstStyle/>
          <a:p>
            <a:pPr indent="0" lvl="0" marL="0" rtl="0" algn="l">
              <a:spcBef>
                <a:spcPts val="0"/>
              </a:spcBef>
              <a:spcAft>
                <a:spcPts val="0"/>
              </a:spcAft>
              <a:buNone/>
            </a:pPr>
            <a:r>
              <a:t/>
            </a:r>
            <a:endParaRPr/>
          </a:p>
        </p:txBody>
      </p:sp>
      <p:sp>
        <p:nvSpPr>
          <p:cNvPr id="320" name="Google Shape;320;g2bd7de1cee6_0_7:notes"/>
          <p:cNvSpPr/>
          <p:nvPr>
            <p:ph idx="2" type="sldImg"/>
          </p:nvPr>
        </p:nvSpPr>
        <p:spPr>
          <a:xfrm>
            <a:off x="1169400" y="696671"/>
            <a:ext cx="4519200" cy="34863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2bd7de1cee6_0_14:notes"/>
          <p:cNvSpPr txBox="1"/>
          <p:nvPr/>
        </p:nvSpPr>
        <p:spPr>
          <a:xfrm>
            <a:off x="3885579" y="8831420"/>
            <a:ext cx="2972400" cy="465000"/>
          </a:xfrm>
          <a:prstGeom prst="rect">
            <a:avLst/>
          </a:prstGeom>
          <a:noFill/>
          <a:ln>
            <a:noFill/>
          </a:ln>
        </p:spPr>
        <p:txBody>
          <a:bodyPr anchorCtr="0" anchor="b" bIns="46575" lIns="93150" spcFirstLastPara="1" rIns="93150" wrap="square" tIns="46575">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a:solidFill>
                  <a:srgbClr val="000000"/>
                </a:solidFill>
                <a:latin typeface="Times New Roman"/>
                <a:ea typeface="Times New Roman"/>
                <a:cs typeface="Times New Roman"/>
                <a:sym typeface="Times New Roman"/>
              </a:rPr>
              <a:t>‹#›</a:t>
            </a:fld>
            <a:endParaRPr/>
          </a:p>
        </p:txBody>
      </p:sp>
      <p:sp>
        <p:nvSpPr>
          <p:cNvPr id="327" name="Google Shape;327;g2bd7de1cee6_0_14:notes"/>
          <p:cNvSpPr txBox="1"/>
          <p:nvPr>
            <p:ph idx="1" type="body"/>
          </p:nvPr>
        </p:nvSpPr>
        <p:spPr>
          <a:xfrm>
            <a:off x="914710" y="4416509"/>
            <a:ext cx="5028600" cy="4183200"/>
          </a:xfrm>
          <a:prstGeom prst="rect">
            <a:avLst/>
          </a:prstGeom>
          <a:noFill/>
          <a:ln>
            <a:noFill/>
          </a:ln>
        </p:spPr>
        <p:txBody>
          <a:bodyPr anchorCtr="0" anchor="t" bIns="46575" lIns="93150" spcFirstLastPara="1" rIns="93150" wrap="square" tIns="46575">
            <a:noAutofit/>
          </a:bodyPr>
          <a:lstStyle/>
          <a:p>
            <a:pPr indent="0" lvl="0" marL="0" rtl="0" algn="l">
              <a:spcBef>
                <a:spcPts val="0"/>
              </a:spcBef>
              <a:spcAft>
                <a:spcPts val="0"/>
              </a:spcAft>
              <a:buNone/>
            </a:pPr>
            <a:r>
              <a:t/>
            </a:r>
            <a:endParaRPr/>
          </a:p>
        </p:txBody>
      </p:sp>
      <p:sp>
        <p:nvSpPr>
          <p:cNvPr id="328" name="Google Shape;328;g2bd7de1cee6_0_14:notes"/>
          <p:cNvSpPr/>
          <p:nvPr>
            <p:ph idx="2" type="sldImg"/>
          </p:nvPr>
        </p:nvSpPr>
        <p:spPr>
          <a:xfrm>
            <a:off x="1169400" y="696671"/>
            <a:ext cx="4519200" cy="34863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2bd7de1cee6_0_21:notes"/>
          <p:cNvSpPr txBox="1"/>
          <p:nvPr/>
        </p:nvSpPr>
        <p:spPr>
          <a:xfrm>
            <a:off x="3885579" y="8831420"/>
            <a:ext cx="2972400" cy="465000"/>
          </a:xfrm>
          <a:prstGeom prst="rect">
            <a:avLst/>
          </a:prstGeom>
          <a:noFill/>
          <a:ln>
            <a:noFill/>
          </a:ln>
        </p:spPr>
        <p:txBody>
          <a:bodyPr anchorCtr="0" anchor="b" bIns="46575" lIns="93150" spcFirstLastPara="1" rIns="93150" wrap="square" tIns="46575">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a:solidFill>
                  <a:srgbClr val="000000"/>
                </a:solidFill>
                <a:latin typeface="Times New Roman"/>
                <a:ea typeface="Times New Roman"/>
                <a:cs typeface="Times New Roman"/>
                <a:sym typeface="Times New Roman"/>
              </a:rPr>
              <a:t>‹#›</a:t>
            </a:fld>
            <a:endParaRPr/>
          </a:p>
        </p:txBody>
      </p:sp>
      <p:sp>
        <p:nvSpPr>
          <p:cNvPr id="335" name="Google Shape;335;g2bd7de1cee6_0_21:notes"/>
          <p:cNvSpPr/>
          <p:nvPr>
            <p:ph idx="2" type="sldImg"/>
          </p:nvPr>
        </p:nvSpPr>
        <p:spPr>
          <a:xfrm>
            <a:off x="1169400" y="696671"/>
            <a:ext cx="4519200" cy="34863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36" name="Google Shape;336;g2bd7de1cee6_0_21:notes"/>
          <p:cNvSpPr txBox="1"/>
          <p:nvPr>
            <p:ph idx="1" type="body"/>
          </p:nvPr>
        </p:nvSpPr>
        <p:spPr>
          <a:xfrm>
            <a:off x="914710" y="4416509"/>
            <a:ext cx="5028600" cy="4183200"/>
          </a:xfrm>
          <a:prstGeom prst="rect">
            <a:avLst/>
          </a:prstGeom>
          <a:noFill/>
          <a:ln>
            <a:noFill/>
          </a:ln>
        </p:spPr>
        <p:txBody>
          <a:bodyPr anchorCtr="0" anchor="t" bIns="46575" lIns="93150" spcFirstLastPara="1" rIns="93150" wrap="square" tIns="4657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p20:notes"/>
          <p:cNvSpPr txBox="1"/>
          <p:nvPr/>
        </p:nvSpPr>
        <p:spPr>
          <a:xfrm>
            <a:off x="3886200" y="8831262"/>
            <a:ext cx="2971800" cy="465137"/>
          </a:xfrm>
          <a:prstGeom prst="rect">
            <a:avLst/>
          </a:prstGeom>
          <a:noFill/>
          <a:ln>
            <a:noFill/>
          </a:ln>
        </p:spPr>
        <p:txBody>
          <a:bodyPr anchorCtr="0" anchor="b" bIns="46575" lIns="93150" spcFirstLastPara="1" rIns="93150" wrap="square" tIns="46575">
            <a:noAutofit/>
          </a:bodyPr>
          <a:lstStyle/>
          <a:p>
            <a:pPr indent="0" lvl="0" marL="0" marR="0" rtl="0" algn="r">
              <a:lnSpc>
                <a:spcPct val="100000"/>
              </a:lnSpc>
              <a:spcBef>
                <a:spcPts val="0"/>
              </a:spcBef>
              <a:spcAft>
                <a:spcPts val="0"/>
              </a:spcAft>
              <a:buClr>
                <a:srgbClr val="000000"/>
              </a:buClr>
              <a:buSzPts val="1800"/>
              <a:buFont typeface="Tahoma"/>
              <a:buNone/>
            </a:pPr>
            <a:fld id="{00000000-1234-1234-1234-123412341234}" type="slidenum">
              <a:rPr b="0" i="0" lang="en-US" sz="1800" u="none">
                <a:solidFill>
                  <a:srgbClr val="000000"/>
                </a:solidFill>
                <a:latin typeface="Tahoma"/>
                <a:ea typeface="Tahoma"/>
                <a:cs typeface="Tahoma"/>
                <a:sym typeface="Tahoma"/>
              </a:rPr>
              <a:t>‹#›</a:t>
            </a:fld>
            <a:endParaRPr/>
          </a:p>
        </p:txBody>
      </p:sp>
      <p:sp>
        <p:nvSpPr>
          <p:cNvPr id="346" name="Google Shape;346;p20:notes"/>
          <p:cNvSpPr/>
          <p:nvPr>
            <p:ph idx="2" type="sldImg"/>
          </p:nvPr>
        </p:nvSpPr>
        <p:spPr>
          <a:xfrm>
            <a:off x="1104900" y="696912"/>
            <a:ext cx="4648200" cy="34861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47" name="Google Shape;347;p20:notes"/>
          <p:cNvSpPr txBox="1"/>
          <p:nvPr>
            <p:ph idx="1" type="body"/>
          </p:nvPr>
        </p:nvSpPr>
        <p:spPr>
          <a:xfrm>
            <a:off x="914400" y="4416425"/>
            <a:ext cx="5029200" cy="4183062"/>
          </a:xfrm>
          <a:prstGeom prst="rect">
            <a:avLst/>
          </a:prstGeom>
          <a:noFill/>
          <a:ln>
            <a:noFill/>
          </a:ln>
        </p:spPr>
        <p:txBody>
          <a:bodyPr anchorCtr="0" anchor="t" bIns="46575" lIns="93150" spcFirstLastPara="1" rIns="93150" wrap="square" tIns="4657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p21:notes"/>
          <p:cNvSpPr txBox="1"/>
          <p:nvPr/>
        </p:nvSpPr>
        <p:spPr>
          <a:xfrm>
            <a:off x="3886200" y="8831262"/>
            <a:ext cx="2971800" cy="465137"/>
          </a:xfrm>
          <a:prstGeom prst="rect">
            <a:avLst/>
          </a:prstGeom>
          <a:noFill/>
          <a:ln>
            <a:noFill/>
          </a:ln>
        </p:spPr>
        <p:txBody>
          <a:bodyPr anchorCtr="0" anchor="b" bIns="46575" lIns="93150" spcFirstLastPara="1" rIns="93150" wrap="square" tIns="46575">
            <a:noAutofit/>
          </a:bodyPr>
          <a:lstStyle/>
          <a:p>
            <a:pPr indent="0" lvl="0" marL="0" marR="0" rtl="0" algn="r">
              <a:lnSpc>
                <a:spcPct val="100000"/>
              </a:lnSpc>
              <a:spcBef>
                <a:spcPts val="0"/>
              </a:spcBef>
              <a:spcAft>
                <a:spcPts val="0"/>
              </a:spcAft>
              <a:buClr>
                <a:srgbClr val="000000"/>
              </a:buClr>
              <a:buSzPts val="1800"/>
              <a:buFont typeface="Tahoma"/>
              <a:buNone/>
            </a:pPr>
            <a:fld id="{00000000-1234-1234-1234-123412341234}" type="slidenum">
              <a:rPr b="0" i="0" lang="en-US" sz="1800" u="none">
                <a:solidFill>
                  <a:srgbClr val="000000"/>
                </a:solidFill>
                <a:latin typeface="Tahoma"/>
                <a:ea typeface="Tahoma"/>
                <a:cs typeface="Tahoma"/>
                <a:sym typeface="Tahoma"/>
              </a:rPr>
              <a:t>‹#›</a:t>
            </a:fld>
            <a:endParaRPr/>
          </a:p>
        </p:txBody>
      </p:sp>
      <p:sp>
        <p:nvSpPr>
          <p:cNvPr id="356" name="Google Shape;356;p21:notes"/>
          <p:cNvSpPr/>
          <p:nvPr>
            <p:ph idx="2" type="sldImg"/>
          </p:nvPr>
        </p:nvSpPr>
        <p:spPr>
          <a:xfrm>
            <a:off x="1104900" y="696912"/>
            <a:ext cx="4648200" cy="34861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57" name="Google Shape;357;p21:notes"/>
          <p:cNvSpPr txBox="1"/>
          <p:nvPr>
            <p:ph idx="1" type="body"/>
          </p:nvPr>
        </p:nvSpPr>
        <p:spPr>
          <a:xfrm>
            <a:off x="914400" y="4416425"/>
            <a:ext cx="5029200" cy="4183062"/>
          </a:xfrm>
          <a:prstGeom prst="rect">
            <a:avLst/>
          </a:prstGeom>
          <a:noFill/>
          <a:ln>
            <a:noFill/>
          </a:ln>
        </p:spPr>
        <p:txBody>
          <a:bodyPr anchorCtr="0" anchor="t" bIns="46575" lIns="93150" spcFirstLastPara="1" rIns="93150" wrap="square" tIns="4657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p22:notes"/>
          <p:cNvSpPr txBox="1"/>
          <p:nvPr/>
        </p:nvSpPr>
        <p:spPr>
          <a:xfrm>
            <a:off x="3886200" y="8831262"/>
            <a:ext cx="2971800" cy="465137"/>
          </a:xfrm>
          <a:prstGeom prst="rect">
            <a:avLst/>
          </a:prstGeom>
          <a:noFill/>
          <a:ln>
            <a:noFill/>
          </a:ln>
        </p:spPr>
        <p:txBody>
          <a:bodyPr anchorCtr="0" anchor="b" bIns="46575" lIns="93150" spcFirstLastPara="1" rIns="93150" wrap="square" tIns="46575">
            <a:noAutofit/>
          </a:bodyPr>
          <a:lstStyle/>
          <a:p>
            <a:pPr indent="0" lvl="0" marL="0" marR="0" rtl="0" algn="r">
              <a:lnSpc>
                <a:spcPct val="100000"/>
              </a:lnSpc>
              <a:spcBef>
                <a:spcPts val="0"/>
              </a:spcBef>
              <a:spcAft>
                <a:spcPts val="0"/>
              </a:spcAft>
              <a:buClr>
                <a:srgbClr val="000000"/>
              </a:buClr>
              <a:buSzPts val="1800"/>
              <a:buFont typeface="Tahoma"/>
              <a:buNone/>
            </a:pPr>
            <a:fld id="{00000000-1234-1234-1234-123412341234}" type="slidenum">
              <a:rPr b="0" i="0" lang="en-US" sz="1800" u="none">
                <a:solidFill>
                  <a:srgbClr val="000000"/>
                </a:solidFill>
                <a:latin typeface="Tahoma"/>
                <a:ea typeface="Tahoma"/>
                <a:cs typeface="Tahoma"/>
                <a:sym typeface="Tahoma"/>
              </a:rPr>
              <a:t>‹#›</a:t>
            </a:fld>
            <a:endParaRPr/>
          </a:p>
        </p:txBody>
      </p:sp>
      <p:sp>
        <p:nvSpPr>
          <p:cNvPr id="369" name="Google Shape;369;p22:notes"/>
          <p:cNvSpPr/>
          <p:nvPr>
            <p:ph idx="2" type="sldImg"/>
          </p:nvPr>
        </p:nvSpPr>
        <p:spPr>
          <a:xfrm>
            <a:off x="1104900" y="696912"/>
            <a:ext cx="4648200" cy="34861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70" name="Google Shape;370;p22:notes"/>
          <p:cNvSpPr txBox="1"/>
          <p:nvPr>
            <p:ph idx="1" type="body"/>
          </p:nvPr>
        </p:nvSpPr>
        <p:spPr>
          <a:xfrm>
            <a:off x="914400" y="4416425"/>
            <a:ext cx="5029200" cy="4183062"/>
          </a:xfrm>
          <a:prstGeom prst="rect">
            <a:avLst/>
          </a:prstGeom>
          <a:noFill/>
          <a:ln>
            <a:noFill/>
          </a:ln>
        </p:spPr>
        <p:txBody>
          <a:bodyPr anchorCtr="0" anchor="t" bIns="46575" lIns="93150" spcFirstLastPara="1" rIns="93150" wrap="square" tIns="4657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p23:notes"/>
          <p:cNvSpPr txBox="1"/>
          <p:nvPr/>
        </p:nvSpPr>
        <p:spPr>
          <a:xfrm>
            <a:off x="3886200" y="8831262"/>
            <a:ext cx="2971800" cy="465137"/>
          </a:xfrm>
          <a:prstGeom prst="rect">
            <a:avLst/>
          </a:prstGeom>
          <a:noFill/>
          <a:ln>
            <a:noFill/>
          </a:ln>
        </p:spPr>
        <p:txBody>
          <a:bodyPr anchorCtr="0" anchor="b" bIns="46575" lIns="93150" spcFirstLastPara="1" rIns="93150" wrap="square" tIns="46575">
            <a:noAutofit/>
          </a:bodyPr>
          <a:lstStyle/>
          <a:p>
            <a:pPr indent="0" lvl="0" marL="0" marR="0" rtl="0" algn="r">
              <a:lnSpc>
                <a:spcPct val="100000"/>
              </a:lnSpc>
              <a:spcBef>
                <a:spcPts val="0"/>
              </a:spcBef>
              <a:spcAft>
                <a:spcPts val="0"/>
              </a:spcAft>
              <a:buClr>
                <a:srgbClr val="000000"/>
              </a:buClr>
              <a:buSzPts val="1800"/>
              <a:buFont typeface="Tahoma"/>
              <a:buNone/>
            </a:pPr>
            <a:fld id="{00000000-1234-1234-1234-123412341234}" type="slidenum">
              <a:rPr b="0" i="0" lang="en-US" sz="1800" u="none">
                <a:solidFill>
                  <a:srgbClr val="000000"/>
                </a:solidFill>
                <a:latin typeface="Tahoma"/>
                <a:ea typeface="Tahoma"/>
                <a:cs typeface="Tahoma"/>
                <a:sym typeface="Tahoma"/>
              </a:rPr>
              <a:t>‹#›</a:t>
            </a:fld>
            <a:endParaRPr/>
          </a:p>
        </p:txBody>
      </p:sp>
      <p:sp>
        <p:nvSpPr>
          <p:cNvPr id="379" name="Google Shape;379;p23:notes"/>
          <p:cNvSpPr/>
          <p:nvPr>
            <p:ph idx="2" type="sldImg"/>
          </p:nvPr>
        </p:nvSpPr>
        <p:spPr>
          <a:xfrm>
            <a:off x="1104900" y="696912"/>
            <a:ext cx="4648200" cy="34861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80" name="Google Shape;380;p23:notes"/>
          <p:cNvSpPr txBox="1"/>
          <p:nvPr>
            <p:ph idx="1" type="body"/>
          </p:nvPr>
        </p:nvSpPr>
        <p:spPr>
          <a:xfrm>
            <a:off x="914400" y="4416425"/>
            <a:ext cx="5029200" cy="4183062"/>
          </a:xfrm>
          <a:prstGeom prst="rect">
            <a:avLst/>
          </a:prstGeom>
          <a:noFill/>
          <a:ln>
            <a:noFill/>
          </a:ln>
        </p:spPr>
        <p:txBody>
          <a:bodyPr anchorCtr="0" anchor="t" bIns="46575" lIns="93150" spcFirstLastPara="1" rIns="93150" wrap="square" tIns="4657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p24:notes"/>
          <p:cNvSpPr txBox="1"/>
          <p:nvPr/>
        </p:nvSpPr>
        <p:spPr>
          <a:xfrm>
            <a:off x="3886200" y="8831262"/>
            <a:ext cx="2971800" cy="465137"/>
          </a:xfrm>
          <a:prstGeom prst="rect">
            <a:avLst/>
          </a:prstGeom>
          <a:noFill/>
          <a:ln>
            <a:noFill/>
          </a:ln>
        </p:spPr>
        <p:txBody>
          <a:bodyPr anchorCtr="0" anchor="b" bIns="46575" lIns="93150" spcFirstLastPara="1" rIns="93150" wrap="square" tIns="46575">
            <a:noAutofit/>
          </a:bodyPr>
          <a:lstStyle/>
          <a:p>
            <a:pPr indent="0" lvl="0" marL="0" marR="0" rtl="0" algn="r">
              <a:lnSpc>
                <a:spcPct val="100000"/>
              </a:lnSpc>
              <a:spcBef>
                <a:spcPts val="0"/>
              </a:spcBef>
              <a:spcAft>
                <a:spcPts val="0"/>
              </a:spcAft>
              <a:buClr>
                <a:srgbClr val="000000"/>
              </a:buClr>
              <a:buSzPts val="1800"/>
              <a:buFont typeface="Tahoma"/>
              <a:buNone/>
            </a:pPr>
            <a:fld id="{00000000-1234-1234-1234-123412341234}" type="slidenum">
              <a:rPr b="0" i="0" lang="en-US" sz="1800" u="none">
                <a:solidFill>
                  <a:srgbClr val="000000"/>
                </a:solidFill>
                <a:latin typeface="Tahoma"/>
                <a:ea typeface="Tahoma"/>
                <a:cs typeface="Tahoma"/>
                <a:sym typeface="Tahoma"/>
              </a:rPr>
              <a:t>‹#›</a:t>
            </a:fld>
            <a:endParaRPr/>
          </a:p>
        </p:txBody>
      </p:sp>
      <p:sp>
        <p:nvSpPr>
          <p:cNvPr id="390" name="Google Shape;390;p24:notes"/>
          <p:cNvSpPr/>
          <p:nvPr>
            <p:ph idx="2" type="sldImg"/>
          </p:nvPr>
        </p:nvSpPr>
        <p:spPr>
          <a:xfrm>
            <a:off x="1104900" y="696912"/>
            <a:ext cx="4648200" cy="34861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91" name="Google Shape;391;p24:notes"/>
          <p:cNvSpPr txBox="1"/>
          <p:nvPr>
            <p:ph idx="1" type="body"/>
          </p:nvPr>
        </p:nvSpPr>
        <p:spPr>
          <a:xfrm>
            <a:off x="914400" y="4416425"/>
            <a:ext cx="5029200" cy="4183062"/>
          </a:xfrm>
          <a:prstGeom prst="rect">
            <a:avLst/>
          </a:prstGeom>
          <a:noFill/>
          <a:ln>
            <a:noFill/>
          </a:ln>
        </p:spPr>
        <p:txBody>
          <a:bodyPr anchorCtr="0" anchor="t" bIns="46575" lIns="93150" spcFirstLastPara="1" rIns="93150" wrap="square" tIns="4657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p25:notes"/>
          <p:cNvSpPr txBox="1"/>
          <p:nvPr/>
        </p:nvSpPr>
        <p:spPr>
          <a:xfrm>
            <a:off x="3886200" y="8831262"/>
            <a:ext cx="2971800" cy="465137"/>
          </a:xfrm>
          <a:prstGeom prst="rect">
            <a:avLst/>
          </a:prstGeom>
          <a:noFill/>
          <a:ln>
            <a:noFill/>
          </a:ln>
        </p:spPr>
        <p:txBody>
          <a:bodyPr anchorCtr="0" anchor="b" bIns="46575" lIns="93150" spcFirstLastPara="1" rIns="93150" wrap="square" tIns="46575">
            <a:noAutofit/>
          </a:bodyPr>
          <a:lstStyle/>
          <a:p>
            <a:pPr indent="0" lvl="0" marL="0" marR="0" rtl="0" algn="r">
              <a:lnSpc>
                <a:spcPct val="100000"/>
              </a:lnSpc>
              <a:spcBef>
                <a:spcPts val="0"/>
              </a:spcBef>
              <a:spcAft>
                <a:spcPts val="0"/>
              </a:spcAft>
              <a:buClr>
                <a:srgbClr val="000000"/>
              </a:buClr>
              <a:buSzPts val="1800"/>
              <a:buFont typeface="Tahoma"/>
              <a:buNone/>
            </a:pPr>
            <a:fld id="{00000000-1234-1234-1234-123412341234}" type="slidenum">
              <a:rPr b="0" i="0" lang="en-US" sz="1800" u="none">
                <a:solidFill>
                  <a:srgbClr val="000000"/>
                </a:solidFill>
                <a:latin typeface="Tahoma"/>
                <a:ea typeface="Tahoma"/>
                <a:cs typeface="Tahoma"/>
                <a:sym typeface="Tahoma"/>
              </a:rPr>
              <a:t>‹#›</a:t>
            </a:fld>
            <a:endParaRPr/>
          </a:p>
        </p:txBody>
      </p:sp>
      <p:sp>
        <p:nvSpPr>
          <p:cNvPr id="401" name="Google Shape;401;p25:notes"/>
          <p:cNvSpPr/>
          <p:nvPr>
            <p:ph idx="2" type="sldImg"/>
          </p:nvPr>
        </p:nvSpPr>
        <p:spPr>
          <a:xfrm>
            <a:off x="1104900" y="696912"/>
            <a:ext cx="4648200" cy="34861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02" name="Google Shape;402;p25:notes"/>
          <p:cNvSpPr txBox="1"/>
          <p:nvPr>
            <p:ph idx="1" type="body"/>
          </p:nvPr>
        </p:nvSpPr>
        <p:spPr>
          <a:xfrm>
            <a:off x="914400" y="4416425"/>
            <a:ext cx="5029200" cy="4183062"/>
          </a:xfrm>
          <a:prstGeom prst="rect">
            <a:avLst/>
          </a:prstGeom>
          <a:noFill/>
          <a:ln>
            <a:noFill/>
          </a:ln>
        </p:spPr>
        <p:txBody>
          <a:bodyPr anchorCtr="0" anchor="t" bIns="46575" lIns="93150" spcFirstLastPara="1" rIns="93150" wrap="square" tIns="4657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p3:notes"/>
          <p:cNvSpPr txBox="1"/>
          <p:nvPr>
            <p:ph idx="1" type="body"/>
          </p:nvPr>
        </p:nvSpPr>
        <p:spPr>
          <a:xfrm>
            <a:off x="914400" y="4416425"/>
            <a:ext cx="5029200" cy="4183062"/>
          </a:xfrm>
          <a:prstGeom prst="rect">
            <a:avLst/>
          </a:prstGeom>
        </p:spPr>
        <p:txBody>
          <a:bodyPr anchorCtr="0" anchor="t" bIns="46575" lIns="93150" spcFirstLastPara="1" rIns="93150" wrap="square" tIns="46575">
            <a:noAutofit/>
          </a:bodyPr>
          <a:lstStyle/>
          <a:p>
            <a:pPr indent="0" lvl="0" marL="0" rtl="0" algn="l">
              <a:spcBef>
                <a:spcPts val="0"/>
              </a:spcBef>
              <a:spcAft>
                <a:spcPts val="0"/>
              </a:spcAft>
              <a:buNone/>
            </a:pPr>
            <a:r>
              <a:t/>
            </a:r>
            <a:endParaRPr/>
          </a:p>
        </p:txBody>
      </p:sp>
      <p:sp>
        <p:nvSpPr>
          <p:cNvPr id="153" name="Google Shape;153;p3:notes"/>
          <p:cNvSpPr/>
          <p:nvPr>
            <p:ph idx="2" type="sldImg"/>
          </p:nvPr>
        </p:nvSpPr>
        <p:spPr>
          <a:xfrm>
            <a:off x="1104900" y="696912"/>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p26:notes"/>
          <p:cNvSpPr txBox="1"/>
          <p:nvPr/>
        </p:nvSpPr>
        <p:spPr>
          <a:xfrm>
            <a:off x="3886200" y="8831262"/>
            <a:ext cx="2971800" cy="465137"/>
          </a:xfrm>
          <a:prstGeom prst="rect">
            <a:avLst/>
          </a:prstGeom>
          <a:noFill/>
          <a:ln>
            <a:noFill/>
          </a:ln>
        </p:spPr>
        <p:txBody>
          <a:bodyPr anchorCtr="0" anchor="b" bIns="46575" lIns="93150" spcFirstLastPara="1" rIns="93150" wrap="square" tIns="46575">
            <a:noAutofit/>
          </a:bodyPr>
          <a:lstStyle/>
          <a:p>
            <a:pPr indent="0" lvl="0" marL="0" marR="0" rtl="0" algn="r">
              <a:lnSpc>
                <a:spcPct val="100000"/>
              </a:lnSpc>
              <a:spcBef>
                <a:spcPts val="0"/>
              </a:spcBef>
              <a:spcAft>
                <a:spcPts val="0"/>
              </a:spcAft>
              <a:buClr>
                <a:srgbClr val="000000"/>
              </a:buClr>
              <a:buSzPts val="1800"/>
              <a:buFont typeface="Tahoma"/>
              <a:buNone/>
            </a:pPr>
            <a:fld id="{00000000-1234-1234-1234-123412341234}" type="slidenum">
              <a:rPr b="0" i="0" lang="en-US" sz="1800" u="none">
                <a:solidFill>
                  <a:srgbClr val="000000"/>
                </a:solidFill>
                <a:latin typeface="Tahoma"/>
                <a:ea typeface="Tahoma"/>
                <a:cs typeface="Tahoma"/>
                <a:sym typeface="Tahoma"/>
              </a:rPr>
              <a:t>‹#›</a:t>
            </a:fld>
            <a:endParaRPr/>
          </a:p>
        </p:txBody>
      </p:sp>
      <p:sp>
        <p:nvSpPr>
          <p:cNvPr id="410" name="Google Shape;410;p26:notes"/>
          <p:cNvSpPr/>
          <p:nvPr>
            <p:ph idx="2" type="sldImg"/>
          </p:nvPr>
        </p:nvSpPr>
        <p:spPr>
          <a:xfrm>
            <a:off x="1104900" y="696912"/>
            <a:ext cx="4648200" cy="34861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11" name="Google Shape;411;p26:notes"/>
          <p:cNvSpPr txBox="1"/>
          <p:nvPr>
            <p:ph idx="1" type="body"/>
          </p:nvPr>
        </p:nvSpPr>
        <p:spPr>
          <a:xfrm>
            <a:off x="914400" y="4416425"/>
            <a:ext cx="5029200" cy="4183062"/>
          </a:xfrm>
          <a:prstGeom prst="rect">
            <a:avLst/>
          </a:prstGeom>
          <a:noFill/>
          <a:ln>
            <a:noFill/>
          </a:ln>
        </p:spPr>
        <p:txBody>
          <a:bodyPr anchorCtr="0" anchor="t" bIns="46575" lIns="93150" spcFirstLastPara="1" rIns="93150" wrap="square" tIns="4657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p27:notes"/>
          <p:cNvSpPr txBox="1"/>
          <p:nvPr/>
        </p:nvSpPr>
        <p:spPr>
          <a:xfrm>
            <a:off x="3886200" y="8831262"/>
            <a:ext cx="2971800" cy="465137"/>
          </a:xfrm>
          <a:prstGeom prst="rect">
            <a:avLst/>
          </a:prstGeom>
          <a:noFill/>
          <a:ln>
            <a:noFill/>
          </a:ln>
        </p:spPr>
        <p:txBody>
          <a:bodyPr anchorCtr="0" anchor="b" bIns="46575" lIns="93150" spcFirstLastPara="1" rIns="93150" wrap="square" tIns="46575">
            <a:noAutofit/>
          </a:bodyPr>
          <a:lstStyle/>
          <a:p>
            <a:pPr indent="0" lvl="0" marL="0" marR="0" rtl="0" algn="r">
              <a:lnSpc>
                <a:spcPct val="100000"/>
              </a:lnSpc>
              <a:spcBef>
                <a:spcPts val="0"/>
              </a:spcBef>
              <a:spcAft>
                <a:spcPts val="0"/>
              </a:spcAft>
              <a:buClr>
                <a:srgbClr val="000000"/>
              </a:buClr>
              <a:buSzPts val="1800"/>
              <a:buFont typeface="Tahoma"/>
              <a:buNone/>
            </a:pPr>
            <a:fld id="{00000000-1234-1234-1234-123412341234}" type="slidenum">
              <a:rPr b="0" i="0" lang="en-US" sz="1800" u="none">
                <a:solidFill>
                  <a:srgbClr val="000000"/>
                </a:solidFill>
                <a:latin typeface="Tahoma"/>
                <a:ea typeface="Tahoma"/>
                <a:cs typeface="Tahoma"/>
                <a:sym typeface="Tahoma"/>
              </a:rPr>
              <a:t>‹#›</a:t>
            </a:fld>
            <a:endParaRPr/>
          </a:p>
        </p:txBody>
      </p:sp>
      <p:sp>
        <p:nvSpPr>
          <p:cNvPr id="419" name="Google Shape;419;p27:notes"/>
          <p:cNvSpPr/>
          <p:nvPr>
            <p:ph idx="2" type="sldImg"/>
          </p:nvPr>
        </p:nvSpPr>
        <p:spPr>
          <a:xfrm>
            <a:off x="1104900" y="696912"/>
            <a:ext cx="4648200" cy="34861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20" name="Google Shape;420;p27:notes"/>
          <p:cNvSpPr txBox="1"/>
          <p:nvPr>
            <p:ph idx="1" type="body"/>
          </p:nvPr>
        </p:nvSpPr>
        <p:spPr>
          <a:xfrm>
            <a:off x="914400" y="4416425"/>
            <a:ext cx="5029200" cy="4183062"/>
          </a:xfrm>
          <a:prstGeom prst="rect">
            <a:avLst/>
          </a:prstGeom>
          <a:noFill/>
          <a:ln>
            <a:noFill/>
          </a:ln>
        </p:spPr>
        <p:txBody>
          <a:bodyPr anchorCtr="0" anchor="t" bIns="46575" lIns="93150" spcFirstLastPara="1" rIns="93150" wrap="square" tIns="4657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p28:notes"/>
          <p:cNvSpPr txBox="1"/>
          <p:nvPr/>
        </p:nvSpPr>
        <p:spPr>
          <a:xfrm>
            <a:off x="3886200" y="8831262"/>
            <a:ext cx="2971800" cy="465137"/>
          </a:xfrm>
          <a:prstGeom prst="rect">
            <a:avLst/>
          </a:prstGeom>
          <a:noFill/>
          <a:ln>
            <a:noFill/>
          </a:ln>
        </p:spPr>
        <p:txBody>
          <a:bodyPr anchorCtr="0" anchor="b" bIns="46575" lIns="93150" spcFirstLastPara="1" rIns="93150" wrap="square" tIns="46575">
            <a:noAutofit/>
          </a:bodyPr>
          <a:lstStyle/>
          <a:p>
            <a:pPr indent="0" lvl="0" marL="0" marR="0" rtl="0" algn="r">
              <a:lnSpc>
                <a:spcPct val="100000"/>
              </a:lnSpc>
              <a:spcBef>
                <a:spcPts val="0"/>
              </a:spcBef>
              <a:spcAft>
                <a:spcPts val="0"/>
              </a:spcAft>
              <a:buClr>
                <a:srgbClr val="000000"/>
              </a:buClr>
              <a:buSzPts val="1800"/>
              <a:buFont typeface="Tahoma"/>
              <a:buNone/>
            </a:pPr>
            <a:fld id="{00000000-1234-1234-1234-123412341234}" type="slidenum">
              <a:rPr b="0" i="0" lang="en-US" sz="1800" u="none">
                <a:solidFill>
                  <a:srgbClr val="000000"/>
                </a:solidFill>
                <a:latin typeface="Tahoma"/>
                <a:ea typeface="Tahoma"/>
                <a:cs typeface="Tahoma"/>
                <a:sym typeface="Tahoma"/>
              </a:rPr>
              <a:t>‹#›</a:t>
            </a:fld>
            <a:endParaRPr/>
          </a:p>
        </p:txBody>
      </p:sp>
      <p:sp>
        <p:nvSpPr>
          <p:cNvPr id="428" name="Google Shape;428;p28:notes"/>
          <p:cNvSpPr/>
          <p:nvPr>
            <p:ph idx="2" type="sldImg"/>
          </p:nvPr>
        </p:nvSpPr>
        <p:spPr>
          <a:xfrm>
            <a:off x="1104900" y="696912"/>
            <a:ext cx="4648200" cy="34861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29" name="Google Shape;429;p28:notes"/>
          <p:cNvSpPr txBox="1"/>
          <p:nvPr>
            <p:ph idx="1" type="body"/>
          </p:nvPr>
        </p:nvSpPr>
        <p:spPr>
          <a:xfrm>
            <a:off x="914400" y="4416425"/>
            <a:ext cx="5029200" cy="4183062"/>
          </a:xfrm>
          <a:prstGeom prst="rect">
            <a:avLst/>
          </a:prstGeom>
          <a:noFill/>
          <a:ln>
            <a:noFill/>
          </a:ln>
        </p:spPr>
        <p:txBody>
          <a:bodyPr anchorCtr="0" anchor="t" bIns="46575" lIns="93150" spcFirstLastPara="1" rIns="93150" wrap="square" tIns="4657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p29:notes"/>
          <p:cNvSpPr txBox="1"/>
          <p:nvPr/>
        </p:nvSpPr>
        <p:spPr>
          <a:xfrm>
            <a:off x="3886200" y="8831262"/>
            <a:ext cx="2971800" cy="465137"/>
          </a:xfrm>
          <a:prstGeom prst="rect">
            <a:avLst/>
          </a:prstGeom>
          <a:noFill/>
          <a:ln>
            <a:noFill/>
          </a:ln>
        </p:spPr>
        <p:txBody>
          <a:bodyPr anchorCtr="0" anchor="b" bIns="46575" lIns="93150" spcFirstLastPara="1" rIns="93150" wrap="square" tIns="46575">
            <a:noAutofit/>
          </a:bodyPr>
          <a:lstStyle/>
          <a:p>
            <a:pPr indent="0" lvl="0" marL="0" marR="0" rtl="0" algn="r">
              <a:lnSpc>
                <a:spcPct val="100000"/>
              </a:lnSpc>
              <a:spcBef>
                <a:spcPts val="0"/>
              </a:spcBef>
              <a:spcAft>
                <a:spcPts val="0"/>
              </a:spcAft>
              <a:buClr>
                <a:srgbClr val="000000"/>
              </a:buClr>
              <a:buSzPts val="1800"/>
              <a:buFont typeface="Tahoma"/>
              <a:buNone/>
            </a:pPr>
            <a:fld id="{00000000-1234-1234-1234-123412341234}" type="slidenum">
              <a:rPr b="0" i="0" lang="en-US" sz="1800" u="none">
                <a:solidFill>
                  <a:srgbClr val="000000"/>
                </a:solidFill>
                <a:latin typeface="Tahoma"/>
                <a:ea typeface="Tahoma"/>
                <a:cs typeface="Tahoma"/>
                <a:sym typeface="Tahoma"/>
              </a:rPr>
              <a:t>‹#›</a:t>
            </a:fld>
            <a:endParaRPr/>
          </a:p>
        </p:txBody>
      </p:sp>
      <p:sp>
        <p:nvSpPr>
          <p:cNvPr id="437" name="Google Shape;437;p29:notes"/>
          <p:cNvSpPr/>
          <p:nvPr>
            <p:ph idx="2" type="sldImg"/>
          </p:nvPr>
        </p:nvSpPr>
        <p:spPr>
          <a:xfrm>
            <a:off x="1104900" y="696912"/>
            <a:ext cx="4648200" cy="34861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38" name="Google Shape;438;p29:notes"/>
          <p:cNvSpPr txBox="1"/>
          <p:nvPr>
            <p:ph idx="1" type="body"/>
          </p:nvPr>
        </p:nvSpPr>
        <p:spPr>
          <a:xfrm>
            <a:off x="914400" y="4416425"/>
            <a:ext cx="5029200" cy="4183062"/>
          </a:xfrm>
          <a:prstGeom prst="rect">
            <a:avLst/>
          </a:prstGeom>
          <a:noFill/>
          <a:ln>
            <a:noFill/>
          </a:ln>
        </p:spPr>
        <p:txBody>
          <a:bodyPr anchorCtr="0" anchor="t" bIns="46575" lIns="93150" spcFirstLastPara="1" rIns="93150" wrap="square" tIns="4657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p30:notes"/>
          <p:cNvSpPr txBox="1"/>
          <p:nvPr>
            <p:ph idx="1" type="body"/>
          </p:nvPr>
        </p:nvSpPr>
        <p:spPr>
          <a:xfrm>
            <a:off x="914400" y="4416425"/>
            <a:ext cx="5029200" cy="4183062"/>
          </a:xfrm>
          <a:prstGeom prst="rect">
            <a:avLst/>
          </a:prstGeom>
        </p:spPr>
        <p:txBody>
          <a:bodyPr anchorCtr="0" anchor="t" bIns="46575" lIns="93150" spcFirstLastPara="1" rIns="93150" wrap="square" tIns="46575">
            <a:noAutofit/>
          </a:bodyPr>
          <a:lstStyle/>
          <a:p>
            <a:pPr indent="0" lvl="0" marL="0" rtl="0" algn="l">
              <a:spcBef>
                <a:spcPts val="0"/>
              </a:spcBef>
              <a:spcAft>
                <a:spcPts val="0"/>
              </a:spcAft>
              <a:buNone/>
            </a:pPr>
            <a:r>
              <a:t/>
            </a:r>
            <a:endParaRPr/>
          </a:p>
        </p:txBody>
      </p:sp>
      <p:sp>
        <p:nvSpPr>
          <p:cNvPr id="446" name="Google Shape;446;p30:notes"/>
          <p:cNvSpPr/>
          <p:nvPr>
            <p:ph idx="2" type="sldImg"/>
          </p:nvPr>
        </p:nvSpPr>
        <p:spPr>
          <a:xfrm>
            <a:off x="1104900" y="696912"/>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p31:notes"/>
          <p:cNvSpPr txBox="1"/>
          <p:nvPr>
            <p:ph idx="1" type="body"/>
          </p:nvPr>
        </p:nvSpPr>
        <p:spPr>
          <a:xfrm>
            <a:off x="914400" y="4416425"/>
            <a:ext cx="5029200" cy="4183062"/>
          </a:xfrm>
          <a:prstGeom prst="rect">
            <a:avLst/>
          </a:prstGeom>
        </p:spPr>
        <p:txBody>
          <a:bodyPr anchorCtr="0" anchor="t" bIns="46575" lIns="93150" spcFirstLastPara="1" rIns="93150" wrap="square" tIns="46575">
            <a:noAutofit/>
          </a:bodyPr>
          <a:lstStyle/>
          <a:p>
            <a:pPr indent="0" lvl="0" marL="0" rtl="0" algn="l">
              <a:spcBef>
                <a:spcPts val="0"/>
              </a:spcBef>
              <a:spcAft>
                <a:spcPts val="0"/>
              </a:spcAft>
              <a:buNone/>
            </a:pPr>
            <a:r>
              <a:t/>
            </a:r>
            <a:endParaRPr/>
          </a:p>
        </p:txBody>
      </p:sp>
      <p:sp>
        <p:nvSpPr>
          <p:cNvPr id="453" name="Google Shape;453;p31:notes"/>
          <p:cNvSpPr/>
          <p:nvPr>
            <p:ph idx="2" type="sldImg"/>
          </p:nvPr>
        </p:nvSpPr>
        <p:spPr>
          <a:xfrm>
            <a:off x="1104900" y="696912"/>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p32:notes"/>
          <p:cNvSpPr txBox="1"/>
          <p:nvPr>
            <p:ph idx="1" type="body"/>
          </p:nvPr>
        </p:nvSpPr>
        <p:spPr>
          <a:xfrm>
            <a:off x="914400" y="4416425"/>
            <a:ext cx="5029200" cy="4183062"/>
          </a:xfrm>
          <a:prstGeom prst="rect">
            <a:avLst/>
          </a:prstGeom>
        </p:spPr>
        <p:txBody>
          <a:bodyPr anchorCtr="0" anchor="t" bIns="46575" lIns="93150" spcFirstLastPara="1" rIns="93150" wrap="square" tIns="46575">
            <a:noAutofit/>
          </a:bodyPr>
          <a:lstStyle/>
          <a:p>
            <a:pPr indent="0" lvl="0" marL="0" rtl="0" algn="l">
              <a:spcBef>
                <a:spcPts val="0"/>
              </a:spcBef>
              <a:spcAft>
                <a:spcPts val="0"/>
              </a:spcAft>
              <a:buNone/>
            </a:pPr>
            <a:r>
              <a:t/>
            </a:r>
            <a:endParaRPr/>
          </a:p>
        </p:txBody>
      </p:sp>
      <p:sp>
        <p:nvSpPr>
          <p:cNvPr id="463" name="Google Shape;463;p32:notes"/>
          <p:cNvSpPr/>
          <p:nvPr>
            <p:ph idx="2" type="sldImg"/>
          </p:nvPr>
        </p:nvSpPr>
        <p:spPr>
          <a:xfrm>
            <a:off x="1104900" y="696912"/>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p33:notes"/>
          <p:cNvSpPr txBox="1"/>
          <p:nvPr>
            <p:ph idx="1" type="body"/>
          </p:nvPr>
        </p:nvSpPr>
        <p:spPr>
          <a:xfrm>
            <a:off x="914400" y="4416425"/>
            <a:ext cx="5029200" cy="4183062"/>
          </a:xfrm>
          <a:prstGeom prst="rect">
            <a:avLst/>
          </a:prstGeom>
        </p:spPr>
        <p:txBody>
          <a:bodyPr anchorCtr="0" anchor="t" bIns="46575" lIns="93150" spcFirstLastPara="1" rIns="93150" wrap="square" tIns="46575">
            <a:noAutofit/>
          </a:bodyPr>
          <a:lstStyle/>
          <a:p>
            <a:pPr indent="0" lvl="0" marL="0" rtl="0" algn="l">
              <a:spcBef>
                <a:spcPts val="0"/>
              </a:spcBef>
              <a:spcAft>
                <a:spcPts val="0"/>
              </a:spcAft>
              <a:buNone/>
            </a:pPr>
            <a:r>
              <a:t/>
            </a:r>
            <a:endParaRPr/>
          </a:p>
        </p:txBody>
      </p:sp>
      <p:sp>
        <p:nvSpPr>
          <p:cNvPr id="470" name="Google Shape;470;p33:notes"/>
          <p:cNvSpPr/>
          <p:nvPr>
            <p:ph idx="2" type="sldImg"/>
          </p:nvPr>
        </p:nvSpPr>
        <p:spPr>
          <a:xfrm>
            <a:off x="1104900" y="696912"/>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p34:notes"/>
          <p:cNvSpPr txBox="1"/>
          <p:nvPr>
            <p:ph idx="1" type="body"/>
          </p:nvPr>
        </p:nvSpPr>
        <p:spPr>
          <a:xfrm>
            <a:off x="914400" y="4416425"/>
            <a:ext cx="5029200" cy="4183062"/>
          </a:xfrm>
          <a:prstGeom prst="rect">
            <a:avLst/>
          </a:prstGeom>
        </p:spPr>
        <p:txBody>
          <a:bodyPr anchorCtr="0" anchor="t" bIns="46575" lIns="93150" spcFirstLastPara="1" rIns="93150" wrap="square" tIns="46575">
            <a:noAutofit/>
          </a:bodyPr>
          <a:lstStyle/>
          <a:p>
            <a:pPr indent="0" lvl="0" marL="0" rtl="0" algn="l">
              <a:spcBef>
                <a:spcPts val="0"/>
              </a:spcBef>
              <a:spcAft>
                <a:spcPts val="0"/>
              </a:spcAft>
              <a:buNone/>
            </a:pPr>
            <a:r>
              <a:t/>
            </a:r>
            <a:endParaRPr/>
          </a:p>
        </p:txBody>
      </p:sp>
      <p:sp>
        <p:nvSpPr>
          <p:cNvPr id="476" name="Google Shape;476;p34:notes"/>
          <p:cNvSpPr/>
          <p:nvPr>
            <p:ph idx="2" type="sldImg"/>
          </p:nvPr>
        </p:nvSpPr>
        <p:spPr>
          <a:xfrm>
            <a:off x="1104900" y="696912"/>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p35:notes"/>
          <p:cNvSpPr txBox="1"/>
          <p:nvPr>
            <p:ph idx="1" type="body"/>
          </p:nvPr>
        </p:nvSpPr>
        <p:spPr>
          <a:xfrm>
            <a:off x="914400" y="4416425"/>
            <a:ext cx="5029200" cy="4183062"/>
          </a:xfrm>
          <a:prstGeom prst="rect">
            <a:avLst/>
          </a:prstGeom>
        </p:spPr>
        <p:txBody>
          <a:bodyPr anchorCtr="0" anchor="t" bIns="46575" lIns="93150" spcFirstLastPara="1" rIns="93150" wrap="square" tIns="46575">
            <a:noAutofit/>
          </a:bodyPr>
          <a:lstStyle/>
          <a:p>
            <a:pPr indent="0" lvl="0" marL="0" rtl="0" algn="l">
              <a:spcBef>
                <a:spcPts val="0"/>
              </a:spcBef>
              <a:spcAft>
                <a:spcPts val="0"/>
              </a:spcAft>
              <a:buNone/>
            </a:pPr>
            <a:r>
              <a:t/>
            </a:r>
            <a:endParaRPr/>
          </a:p>
        </p:txBody>
      </p:sp>
      <p:sp>
        <p:nvSpPr>
          <p:cNvPr id="481" name="Google Shape;481;p35:notes"/>
          <p:cNvSpPr/>
          <p:nvPr>
            <p:ph idx="2" type="sldImg"/>
          </p:nvPr>
        </p:nvSpPr>
        <p:spPr>
          <a:xfrm>
            <a:off x="1104900" y="696912"/>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p4:notes"/>
          <p:cNvSpPr txBox="1"/>
          <p:nvPr>
            <p:ph idx="1" type="body"/>
          </p:nvPr>
        </p:nvSpPr>
        <p:spPr>
          <a:xfrm>
            <a:off x="914400" y="4416425"/>
            <a:ext cx="5029200" cy="4183062"/>
          </a:xfrm>
          <a:prstGeom prst="rect">
            <a:avLst/>
          </a:prstGeom>
        </p:spPr>
        <p:txBody>
          <a:bodyPr anchorCtr="0" anchor="t" bIns="46575" lIns="93150" spcFirstLastPara="1" rIns="93150" wrap="square" tIns="46575">
            <a:noAutofit/>
          </a:bodyPr>
          <a:lstStyle/>
          <a:p>
            <a:pPr indent="0" lvl="0" marL="0" rtl="0" algn="l">
              <a:spcBef>
                <a:spcPts val="0"/>
              </a:spcBef>
              <a:spcAft>
                <a:spcPts val="0"/>
              </a:spcAft>
              <a:buNone/>
            </a:pPr>
            <a:r>
              <a:t/>
            </a:r>
            <a:endParaRPr/>
          </a:p>
        </p:txBody>
      </p:sp>
      <p:sp>
        <p:nvSpPr>
          <p:cNvPr id="161" name="Google Shape;161;p4:notes"/>
          <p:cNvSpPr/>
          <p:nvPr>
            <p:ph idx="2" type="sldImg"/>
          </p:nvPr>
        </p:nvSpPr>
        <p:spPr>
          <a:xfrm>
            <a:off x="1104900" y="696912"/>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p36:notes"/>
          <p:cNvSpPr txBox="1"/>
          <p:nvPr>
            <p:ph idx="1" type="body"/>
          </p:nvPr>
        </p:nvSpPr>
        <p:spPr>
          <a:xfrm>
            <a:off x="914400" y="4416425"/>
            <a:ext cx="5029200" cy="4183062"/>
          </a:xfrm>
          <a:prstGeom prst="rect">
            <a:avLst/>
          </a:prstGeom>
        </p:spPr>
        <p:txBody>
          <a:bodyPr anchorCtr="0" anchor="t" bIns="46575" lIns="93150" spcFirstLastPara="1" rIns="93150" wrap="square" tIns="46575">
            <a:noAutofit/>
          </a:bodyPr>
          <a:lstStyle/>
          <a:p>
            <a:pPr indent="0" lvl="0" marL="0" rtl="0" algn="l">
              <a:spcBef>
                <a:spcPts val="0"/>
              </a:spcBef>
              <a:spcAft>
                <a:spcPts val="0"/>
              </a:spcAft>
              <a:buNone/>
            </a:pPr>
            <a:r>
              <a:t/>
            </a:r>
            <a:endParaRPr/>
          </a:p>
        </p:txBody>
      </p:sp>
      <p:sp>
        <p:nvSpPr>
          <p:cNvPr id="488" name="Google Shape;488;p36:notes"/>
          <p:cNvSpPr/>
          <p:nvPr>
            <p:ph idx="2" type="sldImg"/>
          </p:nvPr>
        </p:nvSpPr>
        <p:spPr>
          <a:xfrm>
            <a:off x="1104900" y="696912"/>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p37:notes"/>
          <p:cNvSpPr txBox="1"/>
          <p:nvPr>
            <p:ph idx="1" type="body"/>
          </p:nvPr>
        </p:nvSpPr>
        <p:spPr>
          <a:xfrm>
            <a:off x="914400" y="4416425"/>
            <a:ext cx="5029200" cy="4183062"/>
          </a:xfrm>
          <a:prstGeom prst="rect">
            <a:avLst/>
          </a:prstGeom>
        </p:spPr>
        <p:txBody>
          <a:bodyPr anchorCtr="0" anchor="t" bIns="46575" lIns="93150" spcFirstLastPara="1" rIns="93150" wrap="square" tIns="46575">
            <a:noAutofit/>
          </a:bodyPr>
          <a:lstStyle/>
          <a:p>
            <a:pPr indent="0" lvl="0" marL="0" rtl="0" algn="l">
              <a:spcBef>
                <a:spcPts val="0"/>
              </a:spcBef>
              <a:spcAft>
                <a:spcPts val="0"/>
              </a:spcAft>
              <a:buNone/>
            </a:pPr>
            <a:r>
              <a:t/>
            </a:r>
            <a:endParaRPr/>
          </a:p>
        </p:txBody>
      </p:sp>
      <p:sp>
        <p:nvSpPr>
          <p:cNvPr id="495" name="Google Shape;495;p37:notes"/>
          <p:cNvSpPr/>
          <p:nvPr>
            <p:ph idx="2" type="sldImg"/>
          </p:nvPr>
        </p:nvSpPr>
        <p:spPr>
          <a:xfrm>
            <a:off x="1104900" y="696912"/>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p38:notes"/>
          <p:cNvSpPr txBox="1"/>
          <p:nvPr>
            <p:ph idx="1" type="body"/>
          </p:nvPr>
        </p:nvSpPr>
        <p:spPr>
          <a:xfrm>
            <a:off x="914400" y="4416425"/>
            <a:ext cx="5029200" cy="4183062"/>
          </a:xfrm>
          <a:prstGeom prst="rect">
            <a:avLst/>
          </a:prstGeom>
        </p:spPr>
        <p:txBody>
          <a:bodyPr anchorCtr="0" anchor="t" bIns="46575" lIns="93150" spcFirstLastPara="1" rIns="93150" wrap="square" tIns="46575">
            <a:noAutofit/>
          </a:bodyPr>
          <a:lstStyle/>
          <a:p>
            <a:pPr indent="0" lvl="0" marL="0" rtl="0" algn="l">
              <a:spcBef>
                <a:spcPts val="0"/>
              </a:spcBef>
              <a:spcAft>
                <a:spcPts val="0"/>
              </a:spcAft>
              <a:buNone/>
            </a:pPr>
            <a:r>
              <a:t/>
            </a:r>
            <a:endParaRPr/>
          </a:p>
        </p:txBody>
      </p:sp>
      <p:sp>
        <p:nvSpPr>
          <p:cNvPr id="501" name="Google Shape;501;p38:notes"/>
          <p:cNvSpPr/>
          <p:nvPr>
            <p:ph idx="2" type="sldImg"/>
          </p:nvPr>
        </p:nvSpPr>
        <p:spPr>
          <a:xfrm>
            <a:off x="1104900" y="696912"/>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 name="Shape 505"/>
        <p:cNvGrpSpPr/>
        <p:nvPr/>
      </p:nvGrpSpPr>
      <p:grpSpPr>
        <a:xfrm>
          <a:off x="0" y="0"/>
          <a:ext cx="0" cy="0"/>
          <a:chOff x="0" y="0"/>
          <a:chExt cx="0" cy="0"/>
        </a:xfrm>
      </p:grpSpPr>
      <p:sp>
        <p:nvSpPr>
          <p:cNvPr id="506" name="Google Shape;506;p39:notes"/>
          <p:cNvSpPr txBox="1"/>
          <p:nvPr>
            <p:ph idx="1" type="body"/>
          </p:nvPr>
        </p:nvSpPr>
        <p:spPr>
          <a:xfrm>
            <a:off x="914400" y="4416425"/>
            <a:ext cx="5029200" cy="4183062"/>
          </a:xfrm>
          <a:prstGeom prst="rect">
            <a:avLst/>
          </a:prstGeom>
        </p:spPr>
        <p:txBody>
          <a:bodyPr anchorCtr="0" anchor="t" bIns="46575" lIns="93150" spcFirstLastPara="1" rIns="93150" wrap="square" tIns="46575">
            <a:noAutofit/>
          </a:bodyPr>
          <a:lstStyle/>
          <a:p>
            <a:pPr indent="0" lvl="0" marL="0" rtl="0" algn="l">
              <a:spcBef>
                <a:spcPts val="0"/>
              </a:spcBef>
              <a:spcAft>
                <a:spcPts val="0"/>
              </a:spcAft>
              <a:buNone/>
            </a:pPr>
            <a:r>
              <a:t/>
            </a:r>
            <a:endParaRPr/>
          </a:p>
        </p:txBody>
      </p:sp>
      <p:sp>
        <p:nvSpPr>
          <p:cNvPr id="507" name="Google Shape;507;p39:notes"/>
          <p:cNvSpPr/>
          <p:nvPr>
            <p:ph idx="2" type="sldImg"/>
          </p:nvPr>
        </p:nvSpPr>
        <p:spPr>
          <a:xfrm>
            <a:off x="1104900" y="696912"/>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 name="Shape 511"/>
        <p:cNvGrpSpPr/>
        <p:nvPr/>
      </p:nvGrpSpPr>
      <p:grpSpPr>
        <a:xfrm>
          <a:off x="0" y="0"/>
          <a:ext cx="0" cy="0"/>
          <a:chOff x="0" y="0"/>
          <a:chExt cx="0" cy="0"/>
        </a:xfrm>
      </p:grpSpPr>
      <p:sp>
        <p:nvSpPr>
          <p:cNvPr id="512" name="Google Shape;512;p40:notes"/>
          <p:cNvSpPr txBox="1"/>
          <p:nvPr>
            <p:ph idx="1" type="body"/>
          </p:nvPr>
        </p:nvSpPr>
        <p:spPr>
          <a:xfrm>
            <a:off x="914400" y="4416425"/>
            <a:ext cx="5029200" cy="4183062"/>
          </a:xfrm>
          <a:prstGeom prst="rect">
            <a:avLst/>
          </a:prstGeom>
        </p:spPr>
        <p:txBody>
          <a:bodyPr anchorCtr="0" anchor="t" bIns="46575" lIns="93150" spcFirstLastPara="1" rIns="93150" wrap="square" tIns="46575">
            <a:noAutofit/>
          </a:bodyPr>
          <a:lstStyle/>
          <a:p>
            <a:pPr indent="0" lvl="0" marL="0" rtl="0" algn="l">
              <a:spcBef>
                <a:spcPts val="0"/>
              </a:spcBef>
              <a:spcAft>
                <a:spcPts val="0"/>
              </a:spcAft>
              <a:buNone/>
            </a:pPr>
            <a:r>
              <a:t/>
            </a:r>
            <a:endParaRPr/>
          </a:p>
        </p:txBody>
      </p:sp>
      <p:sp>
        <p:nvSpPr>
          <p:cNvPr id="513" name="Google Shape;513;p40:notes"/>
          <p:cNvSpPr/>
          <p:nvPr>
            <p:ph idx="2" type="sldImg"/>
          </p:nvPr>
        </p:nvSpPr>
        <p:spPr>
          <a:xfrm>
            <a:off x="1104900" y="696912"/>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 name="Shape 517"/>
        <p:cNvGrpSpPr/>
        <p:nvPr/>
      </p:nvGrpSpPr>
      <p:grpSpPr>
        <a:xfrm>
          <a:off x="0" y="0"/>
          <a:ext cx="0" cy="0"/>
          <a:chOff x="0" y="0"/>
          <a:chExt cx="0" cy="0"/>
        </a:xfrm>
      </p:grpSpPr>
      <p:sp>
        <p:nvSpPr>
          <p:cNvPr id="518" name="Google Shape;518;p41:notes"/>
          <p:cNvSpPr txBox="1"/>
          <p:nvPr>
            <p:ph idx="1" type="body"/>
          </p:nvPr>
        </p:nvSpPr>
        <p:spPr>
          <a:xfrm>
            <a:off x="914400" y="4416425"/>
            <a:ext cx="5029200" cy="4183062"/>
          </a:xfrm>
          <a:prstGeom prst="rect">
            <a:avLst/>
          </a:prstGeom>
        </p:spPr>
        <p:txBody>
          <a:bodyPr anchorCtr="0" anchor="t" bIns="46575" lIns="93150" spcFirstLastPara="1" rIns="93150" wrap="square" tIns="46575">
            <a:noAutofit/>
          </a:bodyPr>
          <a:lstStyle/>
          <a:p>
            <a:pPr indent="0" lvl="0" marL="0" rtl="0" algn="l">
              <a:spcBef>
                <a:spcPts val="0"/>
              </a:spcBef>
              <a:spcAft>
                <a:spcPts val="0"/>
              </a:spcAft>
              <a:buNone/>
            </a:pPr>
            <a:r>
              <a:t/>
            </a:r>
            <a:endParaRPr/>
          </a:p>
        </p:txBody>
      </p:sp>
      <p:sp>
        <p:nvSpPr>
          <p:cNvPr id="519" name="Google Shape;519;p41:notes"/>
          <p:cNvSpPr/>
          <p:nvPr>
            <p:ph idx="2" type="sldImg"/>
          </p:nvPr>
        </p:nvSpPr>
        <p:spPr>
          <a:xfrm>
            <a:off x="1104900" y="696912"/>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p42:notes"/>
          <p:cNvSpPr txBox="1"/>
          <p:nvPr>
            <p:ph idx="1" type="body"/>
          </p:nvPr>
        </p:nvSpPr>
        <p:spPr>
          <a:xfrm>
            <a:off x="914400" y="4416425"/>
            <a:ext cx="5029200" cy="4183062"/>
          </a:xfrm>
          <a:prstGeom prst="rect">
            <a:avLst/>
          </a:prstGeom>
        </p:spPr>
        <p:txBody>
          <a:bodyPr anchorCtr="0" anchor="t" bIns="46575" lIns="93150" spcFirstLastPara="1" rIns="93150" wrap="square" tIns="46575">
            <a:noAutofit/>
          </a:bodyPr>
          <a:lstStyle/>
          <a:p>
            <a:pPr indent="0" lvl="0" marL="0" rtl="0" algn="l">
              <a:spcBef>
                <a:spcPts val="0"/>
              </a:spcBef>
              <a:spcAft>
                <a:spcPts val="0"/>
              </a:spcAft>
              <a:buNone/>
            </a:pPr>
            <a:r>
              <a:t/>
            </a:r>
            <a:endParaRPr/>
          </a:p>
        </p:txBody>
      </p:sp>
      <p:sp>
        <p:nvSpPr>
          <p:cNvPr id="524" name="Google Shape;524;p42:notes"/>
          <p:cNvSpPr/>
          <p:nvPr>
            <p:ph idx="2" type="sldImg"/>
          </p:nvPr>
        </p:nvSpPr>
        <p:spPr>
          <a:xfrm>
            <a:off x="1104900" y="696912"/>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 name="Shape 527"/>
        <p:cNvGrpSpPr/>
        <p:nvPr/>
      </p:nvGrpSpPr>
      <p:grpSpPr>
        <a:xfrm>
          <a:off x="0" y="0"/>
          <a:ext cx="0" cy="0"/>
          <a:chOff x="0" y="0"/>
          <a:chExt cx="0" cy="0"/>
        </a:xfrm>
      </p:grpSpPr>
      <p:sp>
        <p:nvSpPr>
          <p:cNvPr id="528" name="Google Shape;528;p43:notes"/>
          <p:cNvSpPr txBox="1"/>
          <p:nvPr>
            <p:ph idx="1" type="body"/>
          </p:nvPr>
        </p:nvSpPr>
        <p:spPr>
          <a:xfrm>
            <a:off x="914400" y="4416425"/>
            <a:ext cx="5029200" cy="4183062"/>
          </a:xfrm>
          <a:prstGeom prst="rect">
            <a:avLst/>
          </a:prstGeom>
        </p:spPr>
        <p:txBody>
          <a:bodyPr anchorCtr="0" anchor="t" bIns="46575" lIns="93150" spcFirstLastPara="1" rIns="93150" wrap="square" tIns="46575">
            <a:noAutofit/>
          </a:bodyPr>
          <a:lstStyle/>
          <a:p>
            <a:pPr indent="0" lvl="0" marL="0" rtl="0" algn="l">
              <a:spcBef>
                <a:spcPts val="0"/>
              </a:spcBef>
              <a:spcAft>
                <a:spcPts val="0"/>
              </a:spcAft>
              <a:buNone/>
            </a:pPr>
            <a:r>
              <a:t/>
            </a:r>
            <a:endParaRPr/>
          </a:p>
        </p:txBody>
      </p:sp>
      <p:sp>
        <p:nvSpPr>
          <p:cNvPr id="529" name="Google Shape;529;p43:notes"/>
          <p:cNvSpPr/>
          <p:nvPr>
            <p:ph idx="2" type="sldImg"/>
          </p:nvPr>
        </p:nvSpPr>
        <p:spPr>
          <a:xfrm>
            <a:off x="1104900" y="696912"/>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 name="Shape 532"/>
        <p:cNvGrpSpPr/>
        <p:nvPr/>
      </p:nvGrpSpPr>
      <p:grpSpPr>
        <a:xfrm>
          <a:off x="0" y="0"/>
          <a:ext cx="0" cy="0"/>
          <a:chOff x="0" y="0"/>
          <a:chExt cx="0" cy="0"/>
        </a:xfrm>
      </p:grpSpPr>
      <p:sp>
        <p:nvSpPr>
          <p:cNvPr id="533" name="Google Shape;533;p44:notes"/>
          <p:cNvSpPr txBox="1"/>
          <p:nvPr>
            <p:ph idx="1" type="body"/>
          </p:nvPr>
        </p:nvSpPr>
        <p:spPr>
          <a:xfrm>
            <a:off x="914400" y="4416425"/>
            <a:ext cx="5029200" cy="4183062"/>
          </a:xfrm>
          <a:prstGeom prst="rect">
            <a:avLst/>
          </a:prstGeom>
        </p:spPr>
        <p:txBody>
          <a:bodyPr anchorCtr="0" anchor="t" bIns="46575" lIns="93150" spcFirstLastPara="1" rIns="93150" wrap="square" tIns="46575">
            <a:noAutofit/>
          </a:bodyPr>
          <a:lstStyle/>
          <a:p>
            <a:pPr indent="0" lvl="0" marL="0" rtl="0" algn="l">
              <a:spcBef>
                <a:spcPts val="0"/>
              </a:spcBef>
              <a:spcAft>
                <a:spcPts val="0"/>
              </a:spcAft>
              <a:buNone/>
            </a:pPr>
            <a:r>
              <a:t/>
            </a:r>
            <a:endParaRPr/>
          </a:p>
        </p:txBody>
      </p:sp>
      <p:sp>
        <p:nvSpPr>
          <p:cNvPr id="534" name="Google Shape;534;p44:notes"/>
          <p:cNvSpPr/>
          <p:nvPr>
            <p:ph idx="2" type="sldImg"/>
          </p:nvPr>
        </p:nvSpPr>
        <p:spPr>
          <a:xfrm>
            <a:off x="1104900" y="696912"/>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p45:notes"/>
          <p:cNvSpPr txBox="1"/>
          <p:nvPr>
            <p:ph idx="1" type="body"/>
          </p:nvPr>
        </p:nvSpPr>
        <p:spPr>
          <a:xfrm>
            <a:off x="914400" y="4416425"/>
            <a:ext cx="5029200" cy="4183062"/>
          </a:xfrm>
          <a:prstGeom prst="rect">
            <a:avLst/>
          </a:prstGeom>
        </p:spPr>
        <p:txBody>
          <a:bodyPr anchorCtr="0" anchor="t" bIns="46575" lIns="93150" spcFirstLastPara="1" rIns="93150" wrap="square" tIns="46575">
            <a:noAutofit/>
          </a:bodyPr>
          <a:lstStyle/>
          <a:p>
            <a:pPr indent="0" lvl="0" marL="0" rtl="0" algn="l">
              <a:spcBef>
                <a:spcPts val="0"/>
              </a:spcBef>
              <a:spcAft>
                <a:spcPts val="0"/>
              </a:spcAft>
              <a:buNone/>
            </a:pPr>
            <a:r>
              <a:t/>
            </a:r>
            <a:endParaRPr/>
          </a:p>
        </p:txBody>
      </p:sp>
      <p:sp>
        <p:nvSpPr>
          <p:cNvPr id="539" name="Google Shape;539;p45:notes"/>
          <p:cNvSpPr/>
          <p:nvPr>
            <p:ph idx="2" type="sldImg"/>
          </p:nvPr>
        </p:nvSpPr>
        <p:spPr>
          <a:xfrm>
            <a:off x="1104900" y="696912"/>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p5:notes"/>
          <p:cNvSpPr txBox="1"/>
          <p:nvPr>
            <p:ph idx="1" type="body"/>
          </p:nvPr>
        </p:nvSpPr>
        <p:spPr>
          <a:xfrm>
            <a:off x="914400" y="4416425"/>
            <a:ext cx="5029200" cy="4183062"/>
          </a:xfrm>
          <a:prstGeom prst="rect">
            <a:avLst/>
          </a:prstGeom>
        </p:spPr>
        <p:txBody>
          <a:bodyPr anchorCtr="0" anchor="t" bIns="46575" lIns="93150" spcFirstLastPara="1" rIns="93150" wrap="square" tIns="46575">
            <a:noAutofit/>
          </a:bodyPr>
          <a:lstStyle/>
          <a:p>
            <a:pPr indent="0" lvl="0" marL="0" rtl="0" algn="l">
              <a:spcBef>
                <a:spcPts val="0"/>
              </a:spcBef>
              <a:spcAft>
                <a:spcPts val="0"/>
              </a:spcAft>
              <a:buNone/>
            </a:pPr>
            <a:r>
              <a:t/>
            </a:r>
            <a:endParaRPr/>
          </a:p>
        </p:txBody>
      </p:sp>
      <p:sp>
        <p:nvSpPr>
          <p:cNvPr id="192" name="Google Shape;192;p5:notes"/>
          <p:cNvSpPr/>
          <p:nvPr>
            <p:ph idx="2" type="sldImg"/>
          </p:nvPr>
        </p:nvSpPr>
        <p:spPr>
          <a:xfrm>
            <a:off x="1104900" y="696912"/>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 name="Shape 542"/>
        <p:cNvGrpSpPr/>
        <p:nvPr/>
      </p:nvGrpSpPr>
      <p:grpSpPr>
        <a:xfrm>
          <a:off x="0" y="0"/>
          <a:ext cx="0" cy="0"/>
          <a:chOff x="0" y="0"/>
          <a:chExt cx="0" cy="0"/>
        </a:xfrm>
      </p:grpSpPr>
      <p:sp>
        <p:nvSpPr>
          <p:cNvPr id="543" name="Google Shape;543;p46:notes"/>
          <p:cNvSpPr txBox="1"/>
          <p:nvPr>
            <p:ph idx="1" type="body"/>
          </p:nvPr>
        </p:nvSpPr>
        <p:spPr>
          <a:xfrm>
            <a:off x="914400" y="4416425"/>
            <a:ext cx="5029200" cy="4183062"/>
          </a:xfrm>
          <a:prstGeom prst="rect">
            <a:avLst/>
          </a:prstGeom>
        </p:spPr>
        <p:txBody>
          <a:bodyPr anchorCtr="0" anchor="t" bIns="46575" lIns="93150" spcFirstLastPara="1" rIns="93150" wrap="square" tIns="46575">
            <a:noAutofit/>
          </a:bodyPr>
          <a:lstStyle/>
          <a:p>
            <a:pPr indent="0" lvl="0" marL="0" rtl="0" algn="l">
              <a:spcBef>
                <a:spcPts val="0"/>
              </a:spcBef>
              <a:spcAft>
                <a:spcPts val="0"/>
              </a:spcAft>
              <a:buNone/>
            </a:pPr>
            <a:r>
              <a:t/>
            </a:r>
            <a:endParaRPr/>
          </a:p>
        </p:txBody>
      </p:sp>
      <p:sp>
        <p:nvSpPr>
          <p:cNvPr id="544" name="Google Shape;544;p46:notes"/>
          <p:cNvSpPr/>
          <p:nvPr>
            <p:ph idx="2" type="sldImg"/>
          </p:nvPr>
        </p:nvSpPr>
        <p:spPr>
          <a:xfrm>
            <a:off x="1104900" y="696912"/>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p47:notes"/>
          <p:cNvSpPr txBox="1"/>
          <p:nvPr>
            <p:ph idx="1" type="body"/>
          </p:nvPr>
        </p:nvSpPr>
        <p:spPr>
          <a:xfrm>
            <a:off x="914400" y="4416425"/>
            <a:ext cx="5029200" cy="4183062"/>
          </a:xfrm>
          <a:prstGeom prst="rect">
            <a:avLst/>
          </a:prstGeom>
        </p:spPr>
        <p:txBody>
          <a:bodyPr anchorCtr="0" anchor="t" bIns="46575" lIns="93150" spcFirstLastPara="1" rIns="93150" wrap="square" tIns="46575">
            <a:noAutofit/>
          </a:bodyPr>
          <a:lstStyle/>
          <a:p>
            <a:pPr indent="0" lvl="0" marL="0" rtl="0" algn="l">
              <a:spcBef>
                <a:spcPts val="0"/>
              </a:spcBef>
              <a:spcAft>
                <a:spcPts val="0"/>
              </a:spcAft>
              <a:buNone/>
            </a:pPr>
            <a:r>
              <a:t/>
            </a:r>
            <a:endParaRPr/>
          </a:p>
        </p:txBody>
      </p:sp>
      <p:sp>
        <p:nvSpPr>
          <p:cNvPr id="549" name="Google Shape;549;p47:notes"/>
          <p:cNvSpPr/>
          <p:nvPr>
            <p:ph idx="2" type="sldImg"/>
          </p:nvPr>
        </p:nvSpPr>
        <p:spPr>
          <a:xfrm>
            <a:off x="1104900" y="696912"/>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p48:notes"/>
          <p:cNvSpPr txBox="1"/>
          <p:nvPr>
            <p:ph idx="1" type="body"/>
          </p:nvPr>
        </p:nvSpPr>
        <p:spPr>
          <a:xfrm>
            <a:off x="914400" y="4416425"/>
            <a:ext cx="5029200" cy="4183062"/>
          </a:xfrm>
          <a:prstGeom prst="rect">
            <a:avLst/>
          </a:prstGeom>
        </p:spPr>
        <p:txBody>
          <a:bodyPr anchorCtr="0" anchor="t" bIns="46575" lIns="93150" spcFirstLastPara="1" rIns="93150" wrap="square" tIns="46575">
            <a:noAutofit/>
          </a:bodyPr>
          <a:lstStyle/>
          <a:p>
            <a:pPr indent="0" lvl="0" marL="0" rtl="0" algn="l">
              <a:spcBef>
                <a:spcPts val="0"/>
              </a:spcBef>
              <a:spcAft>
                <a:spcPts val="0"/>
              </a:spcAft>
              <a:buNone/>
            </a:pPr>
            <a:r>
              <a:t/>
            </a:r>
            <a:endParaRPr/>
          </a:p>
        </p:txBody>
      </p:sp>
      <p:sp>
        <p:nvSpPr>
          <p:cNvPr id="554" name="Google Shape;554;p48:notes"/>
          <p:cNvSpPr/>
          <p:nvPr>
            <p:ph idx="2" type="sldImg"/>
          </p:nvPr>
        </p:nvSpPr>
        <p:spPr>
          <a:xfrm>
            <a:off x="1104900" y="696912"/>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 name="Shape 557"/>
        <p:cNvGrpSpPr/>
        <p:nvPr/>
      </p:nvGrpSpPr>
      <p:grpSpPr>
        <a:xfrm>
          <a:off x="0" y="0"/>
          <a:ext cx="0" cy="0"/>
          <a:chOff x="0" y="0"/>
          <a:chExt cx="0" cy="0"/>
        </a:xfrm>
      </p:grpSpPr>
      <p:sp>
        <p:nvSpPr>
          <p:cNvPr id="558" name="Google Shape;558;p49:notes"/>
          <p:cNvSpPr txBox="1"/>
          <p:nvPr>
            <p:ph idx="1" type="body"/>
          </p:nvPr>
        </p:nvSpPr>
        <p:spPr>
          <a:xfrm>
            <a:off x="914400" y="4416425"/>
            <a:ext cx="5029200" cy="4183062"/>
          </a:xfrm>
          <a:prstGeom prst="rect">
            <a:avLst/>
          </a:prstGeom>
        </p:spPr>
        <p:txBody>
          <a:bodyPr anchorCtr="0" anchor="t" bIns="46575" lIns="93150" spcFirstLastPara="1" rIns="93150" wrap="square" tIns="46575">
            <a:noAutofit/>
          </a:bodyPr>
          <a:lstStyle/>
          <a:p>
            <a:pPr indent="0" lvl="0" marL="0" rtl="0" algn="l">
              <a:spcBef>
                <a:spcPts val="0"/>
              </a:spcBef>
              <a:spcAft>
                <a:spcPts val="0"/>
              </a:spcAft>
              <a:buNone/>
            </a:pPr>
            <a:r>
              <a:t/>
            </a:r>
            <a:endParaRPr/>
          </a:p>
        </p:txBody>
      </p:sp>
      <p:sp>
        <p:nvSpPr>
          <p:cNvPr id="559" name="Google Shape;559;p49:notes"/>
          <p:cNvSpPr/>
          <p:nvPr>
            <p:ph idx="2" type="sldImg"/>
          </p:nvPr>
        </p:nvSpPr>
        <p:spPr>
          <a:xfrm>
            <a:off x="1104900" y="696912"/>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2" name="Shape 562"/>
        <p:cNvGrpSpPr/>
        <p:nvPr/>
      </p:nvGrpSpPr>
      <p:grpSpPr>
        <a:xfrm>
          <a:off x="0" y="0"/>
          <a:ext cx="0" cy="0"/>
          <a:chOff x="0" y="0"/>
          <a:chExt cx="0" cy="0"/>
        </a:xfrm>
      </p:grpSpPr>
      <p:sp>
        <p:nvSpPr>
          <p:cNvPr id="563" name="Google Shape;563;p50:notes"/>
          <p:cNvSpPr txBox="1"/>
          <p:nvPr>
            <p:ph idx="1" type="body"/>
          </p:nvPr>
        </p:nvSpPr>
        <p:spPr>
          <a:xfrm>
            <a:off x="914400" y="4416425"/>
            <a:ext cx="5029200" cy="4183062"/>
          </a:xfrm>
          <a:prstGeom prst="rect">
            <a:avLst/>
          </a:prstGeom>
        </p:spPr>
        <p:txBody>
          <a:bodyPr anchorCtr="0" anchor="t" bIns="46575" lIns="93150" spcFirstLastPara="1" rIns="93150" wrap="square" tIns="46575">
            <a:noAutofit/>
          </a:bodyPr>
          <a:lstStyle/>
          <a:p>
            <a:pPr indent="0" lvl="0" marL="0" rtl="0" algn="l">
              <a:spcBef>
                <a:spcPts val="0"/>
              </a:spcBef>
              <a:spcAft>
                <a:spcPts val="0"/>
              </a:spcAft>
              <a:buNone/>
            </a:pPr>
            <a:r>
              <a:t/>
            </a:r>
            <a:endParaRPr/>
          </a:p>
        </p:txBody>
      </p:sp>
      <p:sp>
        <p:nvSpPr>
          <p:cNvPr id="564" name="Google Shape;564;p50:notes"/>
          <p:cNvSpPr/>
          <p:nvPr>
            <p:ph idx="2" type="sldImg"/>
          </p:nvPr>
        </p:nvSpPr>
        <p:spPr>
          <a:xfrm>
            <a:off x="1104900" y="696912"/>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7" name="Shape 567"/>
        <p:cNvGrpSpPr/>
        <p:nvPr/>
      </p:nvGrpSpPr>
      <p:grpSpPr>
        <a:xfrm>
          <a:off x="0" y="0"/>
          <a:ext cx="0" cy="0"/>
          <a:chOff x="0" y="0"/>
          <a:chExt cx="0" cy="0"/>
        </a:xfrm>
      </p:grpSpPr>
      <p:sp>
        <p:nvSpPr>
          <p:cNvPr id="568" name="Google Shape;568;p51:notes"/>
          <p:cNvSpPr txBox="1"/>
          <p:nvPr>
            <p:ph idx="1" type="body"/>
          </p:nvPr>
        </p:nvSpPr>
        <p:spPr>
          <a:xfrm>
            <a:off x="914400" y="4416425"/>
            <a:ext cx="5029200" cy="4183062"/>
          </a:xfrm>
          <a:prstGeom prst="rect">
            <a:avLst/>
          </a:prstGeom>
        </p:spPr>
        <p:txBody>
          <a:bodyPr anchorCtr="0" anchor="t" bIns="46575" lIns="93150" spcFirstLastPara="1" rIns="93150" wrap="square" tIns="46575">
            <a:noAutofit/>
          </a:bodyPr>
          <a:lstStyle/>
          <a:p>
            <a:pPr indent="0" lvl="0" marL="0" rtl="0" algn="l">
              <a:spcBef>
                <a:spcPts val="0"/>
              </a:spcBef>
              <a:spcAft>
                <a:spcPts val="0"/>
              </a:spcAft>
              <a:buNone/>
            </a:pPr>
            <a:r>
              <a:t/>
            </a:r>
            <a:endParaRPr/>
          </a:p>
        </p:txBody>
      </p:sp>
      <p:sp>
        <p:nvSpPr>
          <p:cNvPr id="569" name="Google Shape;569;p51:notes"/>
          <p:cNvSpPr/>
          <p:nvPr>
            <p:ph idx="2" type="sldImg"/>
          </p:nvPr>
        </p:nvSpPr>
        <p:spPr>
          <a:xfrm>
            <a:off x="1104900" y="696912"/>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 name="Shape 574"/>
        <p:cNvGrpSpPr/>
        <p:nvPr/>
      </p:nvGrpSpPr>
      <p:grpSpPr>
        <a:xfrm>
          <a:off x="0" y="0"/>
          <a:ext cx="0" cy="0"/>
          <a:chOff x="0" y="0"/>
          <a:chExt cx="0" cy="0"/>
        </a:xfrm>
      </p:grpSpPr>
      <p:sp>
        <p:nvSpPr>
          <p:cNvPr id="575" name="Google Shape;575;p52:notes"/>
          <p:cNvSpPr txBox="1"/>
          <p:nvPr>
            <p:ph idx="1" type="body"/>
          </p:nvPr>
        </p:nvSpPr>
        <p:spPr>
          <a:xfrm>
            <a:off x="914400" y="4416425"/>
            <a:ext cx="5029200" cy="4183062"/>
          </a:xfrm>
          <a:prstGeom prst="rect">
            <a:avLst/>
          </a:prstGeom>
        </p:spPr>
        <p:txBody>
          <a:bodyPr anchorCtr="0" anchor="t" bIns="46575" lIns="93150" spcFirstLastPara="1" rIns="93150" wrap="square" tIns="46575">
            <a:noAutofit/>
          </a:bodyPr>
          <a:lstStyle/>
          <a:p>
            <a:pPr indent="0" lvl="0" marL="0" rtl="0" algn="l">
              <a:spcBef>
                <a:spcPts val="0"/>
              </a:spcBef>
              <a:spcAft>
                <a:spcPts val="0"/>
              </a:spcAft>
              <a:buNone/>
            </a:pPr>
            <a:r>
              <a:t/>
            </a:r>
            <a:endParaRPr/>
          </a:p>
        </p:txBody>
      </p:sp>
      <p:sp>
        <p:nvSpPr>
          <p:cNvPr id="576" name="Google Shape;576;p52:notes"/>
          <p:cNvSpPr/>
          <p:nvPr>
            <p:ph idx="2" type="sldImg"/>
          </p:nvPr>
        </p:nvSpPr>
        <p:spPr>
          <a:xfrm>
            <a:off x="1104900" y="696912"/>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 name="Shape 581"/>
        <p:cNvGrpSpPr/>
        <p:nvPr/>
      </p:nvGrpSpPr>
      <p:grpSpPr>
        <a:xfrm>
          <a:off x="0" y="0"/>
          <a:ext cx="0" cy="0"/>
          <a:chOff x="0" y="0"/>
          <a:chExt cx="0" cy="0"/>
        </a:xfrm>
      </p:grpSpPr>
      <p:sp>
        <p:nvSpPr>
          <p:cNvPr id="582" name="Google Shape;582;p53:notes"/>
          <p:cNvSpPr txBox="1"/>
          <p:nvPr>
            <p:ph idx="1" type="body"/>
          </p:nvPr>
        </p:nvSpPr>
        <p:spPr>
          <a:xfrm>
            <a:off x="914400" y="4416425"/>
            <a:ext cx="5029200" cy="4183062"/>
          </a:xfrm>
          <a:prstGeom prst="rect">
            <a:avLst/>
          </a:prstGeom>
        </p:spPr>
        <p:txBody>
          <a:bodyPr anchorCtr="0" anchor="t" bIns="46575" lIns="93150" spcFirstLastPara="1" rIns="93150" wrap="square" tIns="46575">
            <a:noAutofit/>
          </a:bodyPr>
          <a:lstStyle/>
          <a:p>
            <a:pPr indent="0" lvl="0" marL="0" rtl="0" algn="l">
              <a:spcBef>
                <a:spcPts val="0"/>
              </a:spcBef>
              <a:spcAft>
                <a:spcPts val="0"/>
              </a:spcAft>
              <a:buNone/>
            </a:pPr>
            <a:r>
              <a:t/>
            </a:r>
            <a:endParaRPr/>
          </a:p>
        </p:txBody>
      </p:sp>
      <p:sp>
        <p:nvSpPr>
          <p:cNvPr id="583" name="Google Shape;583;p53:notes"/>
          <p:cNvSpPr/>
          <p:nvPr>
            <p:ph idx="2" type="sldImg"/>
          </p:nvPr>
        </p:nvSpPr>
        <p:spPr>
          <a:xfrm>
            <a:off x="1104900" y="696912"/>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8" name="Shape 588"/>
        <p:cNvGrpSpPr/>
        <p:nvPr/>
      </p:nvGrpSpPr>
      <p:grpSpPr>
        <a:xfrm>
          <a:off x="0" y="0"/>
          <a:ext cx="0" cy="0"/>
          <a:chOff x="0" y="0"/>
          <a:chExt cx="0" cy="0"/>
        </a:xfrm>
      </p:grpSpPr>
      <p:sp>
        <p:nvSpPr>
          <p:cNvPr id="589" name="Google Shape;589;p54:notes"/>
          <p:cNvSpPr txBox="1"/>
          <p:nvPr>
            <p:ph idx="1" type="body"/>
          </p:nvPr>
        </p:nvSpPr>
        <p:spPr>
          <a:xfrm>
            <a:off x="914400" y="4416425"/>
            <a:ext cx="5029200" cy="4183062"/>
          </a:xfrm>
          <a:prstGeom prst="rect">
            <a:avLst/>
          </a:prstGeom>
        </p:spPr>
        <p:txBody>
          <a:bodyPr anchorCtr="0" anchor="t" bIns="46575" lIns="93150" spcFirstLastPara="1" rIns="93150" wrap="square" tIns="46575">
            <a:noAutofit/>
          </a:bodyPr>
          <a:lstStyle/>
          <a:p>
            <a:pPr indent="0" lvl="0" marL="0" rtl="0" algn="l">
              <a:spcBef>
                <a:spcPts val="0"/>
              </a:spcBef>
              <a:spcAft>
                <a:spcPts val="0"/>
              </a:spcAft>
              <a:buNone/>
            </a:pPr>
            <a:r>
              <a:t/>
            </a:r>
            <a:endParaRPr/>
          </a:p>
        </p:txBody>
      </p:sp>
      <p:sp>
        <p:nvSpPr>
          <p:cNvPr id="590" name="Google Shape;590;p54:notes"/>
          <p:cNvSpPr/>
          <p:nvPr>
            <p:ph idx="2" type="sldImg"/>
          </p:nvPr>
        </p:nvSpPr>
        <p:spPr>
          <a:xfrm>
            <a:off x="1104900" y="696912"/>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5" name="Shape 595"/>
        <p:cNvGrpSpPr/>
        <p:nvPr/>
      </p:nvGrpSpPr>
      <p:grpSpPr>
        <a:xfrm>
          <a:off x="0" y="0"/>
          <a:ext cx="0" cy="0"/>
          <a:chOff x="0" y="0"/>
          <a:chExt cx="0" cy="0"/>
        </a:xfrm>
      </p:grpSpPr>
      <p:sp>
        <p:nvSpPr>
          <p:cNvPr id="596" name="Google Shape;596;p55:notes"/>
          <p:cNvSpPr txBox="1"/>
          <p:nvPr>
            <p:ph idx="1" type="body"/>
          </p:nvPr>
        </p:nvSpPr>
        <p:spPr>
          <a:xfrm>
            <a:off x="914400" y="4416425"/>
            <a:ext cx="5029200" cy="4183062"/>
          </a:xfrm>
          <a:prstGeom prst="rect">
            <a:avLst/>
          </a:prstGeom>
        </p:spPr>
        <p:txBody>
          <a:bodyPr anchorCtr="0" anchor="t" bIns="46575" lIns="93150" spcFirstLastPara="1" rIns="93150" wrap="square" tIns="46575">
            <a:noAutofit/>
          </a:bodyPr>
          <a:lstStyle/>
          <a:p>
            <a:pPr indent="0" lvl="0" marL="0" rtl="0" algn="l">
              <a:spcBef>
                <a:spcPts val="0"/>
              </a:spcBef>
              <a:spcAft>
                <a:spcPts val="0"/>
              </a:spcAft>
              <a:buNone/>
            </a:pPr>
            <a:r>
              <a:t/>
            </a:r>
            <a:endParaRPr/>
          </a:p>
        </p:txBody>
      </p:sp>
      <p:sp>
        <p:nvSpPr>
          <p:cNvPr id="597" name="Google Shape;597;p55:notes"/>
          <p:cNvSpPr/>
          <p:nvPr>
            <p:ph idx="2" type="sldImg"/>
          </p:nvPr>
        </p:nvSpPr>
        <p:spPr>
          <a:xfrm>
            <a:off x="1104900" y="696912"/>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p6:notes"/>
          <p:cNvSpPr txBox="1"/>
          <p:nvPr>
            <p:ph idx="1" type="body"/>
          </p:nvPr>
        </p:nvSpPr>
        <p:spPr>
          <a:xfrm>
            <a:off x="914400" y="4416425"/>
            <a:ext cx="5029200" cy="4183062"/>
          </a:xfrm>
          <a:prstGeom prst="rect">
            <a:avLst/>
          </a:prstGeom>
        </p:spPr>
        <p:txBody>
          <a:bodyPr anchorCtr="0" anchor="t" bIns="46575" lIns="93150" spcFirstLastPara="1" rIns="93150" wrap="square" tIns="46575">
            <a:noAutofit/>
          </a:bodyPr>
          <a:lstStyle/>
          <a:p>
            <a:pPr indent="0" lvl="0" marL="0" rtl="0" algn="l">
              <a:spcBef>
                <a:spcPts val="0"/>
              </a:spcBef>
              <a:spcAft>
                <a:spcPts val="0"/>
              </a:spcAft>
              <a:buNone/>
            </a:pPr>
            <a:r>
              <a:t/>
            </a:r>
            <a:endParaRPr/>
          </a:p>
        </p:txBody>
      </p:sp>
      <p:sp>
        <p:nvSpPr>
          <p:cNvPr id="198" name="Google Shape;198;p6:notes"/>
          <p:cNvSpPr/>
          <p:nvPr>
            <p:ph idx="2" type="sldImg"/>
          </p:nvPr>
        </p:nvSpPr>
        <p:spPr>
          <a:xfrm>
            <a:off x="1104900" y="696912"/>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2" name="Shape 602"/>
        <p:cNvGrpSpPr/>
        <p:nvPr/>
      </p:nvGrpSpPr>
      <p:grpSpPr>
        <a:xfrm>
          <a:off x="0" y="0"/>
          <a:ext cx="0" cy="0"/>
          <a:chOff x="0" y="0"/>
          <a:chExt cx="0" cy="0"/>
        </a:xfrm>
      </p:grpSpPr>
      <p:sp>
        <p:nvSpPr>
          <p:cNvPr id="603" name="Google Shape;603;p56:notes"/>
          <p:cNvSpPr txBox="1"/>
          <p:nvPr>
            <p:ph idx="1" type="body"/>
          </p:nvPr>
        </p:nvSpPr>
        <p:spPr>
          <a:xfrm>
            <a:off x="914400" y="4416425"/>
            <a:ext cx="5029200" cy="4183062"/>
          </a:xfrm>
          <a:prstGeom prst="rect">
            <a:avLst/>
          </a:prstGeom>
        </p:spPr>
        <p:txBody>
          <a:bodyPr anchorCtr="0" anchor="t" bIns="46575" lIns="93150" spcFirstLastPara="1" rIns="93150" wrap="square" tIns="46575">
            <a:noAutofit/>
          </a:bodyPr>
          <a:lstStyle/>
          <a:p>
            <a:pPr indent="0" lvl="0" marL="0" rtl="0" algn="l">
              <a:spcBef>
                <a:spcPts val="0"/>
              </a:spcBef>
              <a:spcAft>
                <a:spcPts val="0"/>
              </a:spcAft>
              <a:buNone/>
            </a:pPr>
            <a:r>
              <a:t/>
            </a:r>
            <a:endParaRPr/>
          </a:p>
        </p:txBody>
      </p:sp>
      <p:sp>
        <p:nvSpPr>
          <p:cNvPr id="604" name="Google Shape;604;p56:notes"/>
          <p:cNvSpPr/>
          <p:nvPr>
            <p:ph idx="2" type="sldImg"/>
          </p:nvPr>
        </p:nvSpPr>
        <p:spPr>
          <a:xfrm>
            <a:off x="1104900" y="696912"/>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9" name="Shape 609"/>
        <p:cNvGrpSpPr/>
        <p:nvPr/>
      </p:nvGrpSpPr>
      <p:grpSpPr>
        <a:xfrm>
          <a:off x="0" y="0"/>
          <a:ext cx="0" cy="0"/>
          <a:chOff x="0" y="0"/>
          <a:chExt cx="0" cy="0"/>
        </a:xfrm>
      </p:grpSpPr>
      <p:sp>
        <p:nvSpPr>
          <p:cNvPr id="610" name="Google Shape;610;p57:notes"/>
          <p:cNvSpPr txBox="1"/>
          <p:nvPr>
            <p:ph idx="1" type="body"/>
          </p:nvPr>
        </p:nvSpPr>
        <p:spPr>
          <a:xfrm>
            <a:off x="914400" y="4416425"/>
            <a:ext cx="5029200" cy="4183062"/>
          </a:xfrm>
          <a:prstGeom prst="rect">
            <a:avLst/>
          </a:prstGeom>
        </p:spPr>
        <p:txBody>
          <a:bodyPr anchorCtr="0" anchor="t" bIns="46575" lIns="93150" spcFirstLastPara="1" rIns="93150" wrap="square" tIns="46575">
            <a:noAutofit/>
          </a:bodyPr>
          <a:lstStyle/>
          <a:p>
            <a:pPr indent="0" lvl="0" marL="0" rtl="0" algn="l">
              <a:spcBef>
                <a:spcPts val="0"/>
              </a:spcBef>
              <a:spcAft>
                <a:spcPts val="0"/>
              </a:spcAft>
              <a:buNone/>
            </a:pPr>
            <a:r>
              <a:t/>
            </a:r>
            <a:endParaRPr/>
          </a:p>
        </p:txBody>
      </p:sp>
      <p:sp>
        <p:nvSpPr>
          <p:cNvPr id="611" name="Google Shape;611;p57:notes"/>
          <p:cNvSpPr/>
          <p:nvPr>
            <p:ph idx="2" type="sldImg"/>
          </p:nvPr>
        </p:nvSpPr>
        <p:spPr>
          <a:xfrm>
            <a:off x="1104900" y="696912"/>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6" name="Shape 616"/>
        <p:cNvGrpSpPr/>
        <p:nvPr/>
      </p:nvGrpSpPr>
      <p:grpSpPr>
        <a:xfrm>
          <a:off x="0" y="0"/>
          <a:ext cx="0" cy="0"/>
          <a:chOff x="0" y="0"/>
          <a:chExt cx="0" cy="0"/>
        </a:xfrm>
      </p:grpSpPr>
      <p:sp>
        <p:nvSpPr>
          <p:cNvPr id="617" name="Google Shape;617;p58:notes"/>
          <p:cNvSpPr txBox="1"/>
          <p:nvPr>
            <p:ph idx="1" type="body"/>
          </p:nvPr>
        </p:nvSpPr>
        <p:spPr>
          <a:xfrm>
            <a:off x="914400" y="4416425"/>
            <a:ext cx="5029200" cy="4183062"/>
          </a:xfrm>
          <a:prstGeom prst="rect">
            <a:avLst/>
          </a:prstGeom>
        </p:spPr>
        <p:txBody>
          <a:bodyPr anchorCtr="0" anchor="t" bIns="46575" lIns="93150" spcFirstLastPara="1" rIns="93150" wrap="square" tIns="46575">
            <a:noAutofit/>
          </a:bodyPr>
          <a:lstStyle/>
          <a:p>
            <a:pPr indent="0" lvl="0" marL="0" rtl="0" algn="l">
              <a:spcBef>
                <a:spcPts val="0"/>
              </a:spcBef>
              <a:spcAft>
                <a:spcPts val="0"/>
              </a:spcAft>
              <a:buNone/>
            </a:pPr>
            <a:r>
              <a:t/>
            </a:r>
            <a:endParaRPr/>
          </a:p>
        </p:txBody>
      </p:sp>
      <p:sp>
        <p:nvSpPr>
          <p:cNvPr id="618" name="Google Shape;618;p58:notes"/>
          <p:cNvSpPr/>
          <p:nvPr>
            <p:ph idx="2" type="sldImg"/>
          </p:nvPr>
        </p:nvSpPr>
        <p:spPr>
          <a:xfrm>
            <a:off x="1104900" y="696912"/>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3" name="Shape 623"/>
        <p:cNvGrpSpPr/>
        <p:nvPr/>
      </p:nvGrpSpPr>
      <p:grpSpPr>
        <a:xfrm>
          <a:off x="0" y="0"/>
          <a:ext cx="0" cy="0"/>
          <a:chOff x="0" y="0"/>
          <a:chExt cx="0" cy="0"/>
        </a:xfrm>
      </p:grpSpPr>
      <p:sp>
        <p:nvSpPr>
          <p:cNvPr id="624" name="Google Shape;624;p59:notes"/>
          <p:cNvSpPr txBox="1"/>
          <p:nvPr>
            <p:ph idx="1" type="body"/>
          </p:nvPr>
        </p:nvSpPr>
        <p:spPr>
          <a:xfrm>
            <a:off x="914400" y="4416425"/>
            <a:ext cx="5029200" cy="4183062"/>
          </a:xfrm>
          <a:prstGeom prst="rect">
            <a:avLst/>
          </a:prstGeom>
        </p:spPr>
        <p:txBody>
          <a:bodyPr anchorCtr="0" anchor="t" bIns="46575" lIns="93150" spcFirstLastPara="1" rIns="93150" wrap="square" tIns="46575">
            <a:noAutofit/>
          </a:bodyPr>
          <a:lstStyle/>
          <a:p>
            <a:pPr indent="0" lvl="0" marL="0" rtl="0" algn="l">
              <a:spcBef>
                <a:spcPts val="0"/>
              </a:spcBef>
              <a:spcAft>
                <a:spcPts val="0"/>
              </a:spcAft>
              <a:buNone/>
            </a:pPr>
            <a:r>
              <a:t/>
            </a:r>
            <a:endParaRPr/>
          </a:p>
        </p:txBody>
      </p:sp>
      <p:sp>
        <p:nvSpPr>
          <p:cNvPr id="625" name="Google Shape;625;p59:notes"/>
          <p:cNvSpPr/>
          <p:nvPr>
            <p:ph idx="2" type="sldImg"/>
          </p:nvPr>
        </p:nvSpPr>
        <p:spPr>
          <a:xfrm>
            <a:off x="1104900" y="696912"/>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0" name="Shape 630"/>
        <p:cNvGrpSpPr/>
        <p:nvPr/>
      </p:nvGrpSpPr>
      <p:grpSpPr>
        <a:xfrm>
          <a:off x="0" y="0"/>
          <a:ext cx="0" cy="0"/>
          <a:chOff x="0" y="0"/>
          <a:chExt cx="0" cy="0"/>
        </a:xfrm>
      </p:grpSpPr>
      <p:sp>
        <p:nvSpPr>
          <p:cNvPr id="631" name="Google Shape;631;p60:notes"/>
          <p:cNvSpPr txBox="1"/>
          <p:nvPr>
            <p:ph idx="1" type="body"/>
          </p:nvPr>
        </p:nvSpPr>
        <p:spPr>
          <a:xfrm>
            <a:off x="914400" y="4416425"/>
            <a:ext cx="5029200" cy="4183062"/>
          </a:xfrm>
          <a:prstGeom prst="rect">
            <a:avLst/>
          </a:prstGeom>
        </p:spPr>
        <p:txBody>
          <a:bodyPr anchorCtr="0" anchor="t" bIns="46575" lIns="93150" spcFirstLastPara="1" rIns="93150" wrap="square" tIns="46575">
            <a:noAutofit/>
          </a:bodyPr>
          <a:lstStyle/>
          <a:p>
            <a:pPr indent="0" lvl="0" marL="0" rtl="0" algn="l">
              <a:spcBef>
                <a:spcPts val="0"/>
              </a:spcBef>
              <a:spcAft>
                <a:spcPts val="0"/>
              </a:spcAft>
              <a:buNone/>
            </a:pPr>
            <a:r>
              <a:t/>
            </a:r>
            <a:endParaRPr/>
          </a:p>
        </p:txBody>
      </p:sp>
      <p:sp>
        <p:nvSpPr>
          <p:cNvPr id="632" name="Google Shape;632;p60:notes"/>
          <p:cNvSpPr/>
          <p:nvPr>
            <p:ph idx="2" type="sldImg"/>
          </p:nvPr>
        </p:nvSpPr>
        <p:spPr>
          <a:xfrm>
            <a:off x="1104900" y="696912"/>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6" name="Shape 636"/>
        <p:cNvGrpSpPr/>
        <p:nvPr/>
      </p:nvGrpSpPr>
      <p:grpSpPr>
        <a:xfrm>
          <a:off x="0" y="0"/>
          <a:ext cx="0" cy="0"/>
          <a:chOff x="0" y="0"/>
          <a:chExt cx="0" cy="0"/>
        </a:xfrm>
      </p:grpSpPr>
      <p:sp>
        <p:nvSpPr>
          <p:cNvPr id="637" name="Google Shape;637;p61:notes"/>
          <p:cNvSpPr txBox="1"/>
          <p:nvPr>
            <p:ph idx="1" type="body"/>
          </p:nvPr>
        </p:nvSpPr>
        <p:spPr>
          <a:xfrm>
            <a:off x="914400" y="4416425"/>
            <a:ext cx="5029200" cy="4183062"/>
          </a:xfrm>
          <a:prstGeom prst="rect">
            <a:avLst/>
          </a:prstGeom>
        </p:spPr>
        <p:txBody>
          <a:bodyPr anchorCtr="0" anchor="t" bIns="46575" lIns="93150" spcFirstLastPara="1" rIns="93150" wrap="square" tIns="46575">
            <a:noAutofit/>
          </a:bodyPr>
          <a:lstStyle/>
          <a:p>
            <a:pPr indent="0" lvl="0" marL="0" rtl="0" algn="l">
              <a:spcBef>
                <a:spcPts val="0"/>
              </a:spcBef>
              <a:spcAft>
                <a:spcPts val="0"/>
              </a:spcAft>
              <a:buNone/>
            </a:pPr>
            <a:r>
              <a:t/>
            </a:r>
            <a:endParaRPr/>
          </a:p>
        </p:txBody>
      </p:sp>
      <p:sp>
        <p:nvSpPr>
          <p:cNvPr id="638" name="Google Shape;638;p61:notes"/>
          <p:cNvSpPr/>
          <p:nvPr>
            <p:ph idx="2" type="sldImg"/>
          </p:nvPr>
        </p:nvSpPr>
        <p:spPr>
          <a:xfrm>
            <a:off x="1104900" y="696912"/>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2" name="Shape 642"/>
        <p:cNvGrpSpPr/>
        <p:nvPr/>
      </p:nvGrpSpPr>
      <p:grpSpPr>
        <a:xfrm>
          <a:off x="0" y="0"/>
          <a:ext cx="0" cy="0"/>
          <a:chOff x="0" y="0"/>
          <a:chExt cx="0" cy="0"/>
        </a:xfrm>
      </p:grpSpPr>
      <p:sp>
        <p:nvSpPr>
          <p:cNvPr id="643" name="Google Shape;643;p62:notes"/>
          <p:cNvSpPr txBox="1"/>
          <p:nvPr>
            <p:ph idx="1" type="body"/>
          </p:nvPr>
        </p:nvSpPr>
        <p:spPr>
          <a:xfrm>
            <a:off x="914400" y="4416425"/>
            <a:ext cx="5029200" cy="4183062"/>
          </a:xfrm>
          <a:prstGeom prst="rect">
            <a:avLst/>
          </a:prstGeom>
        </p:spPr>
        <p:txBody>
          <a:bodyPr anchorCtr="0" anchor="t" bIns="46575" lIns="93150" spcFirstLastPara="1" rIns="93150" wrap="square" tIns="46575">
            <a:noAutofit/>
          </a:bodyPr>
          <a:lstStyle/>
          <a:p>
            <a:pPr indent="0" lvl="0" marL="0" rtl="0" algn="l">
              <a:spcBef>
                <a:spcPts val="0"/>
              </a:spcBef>
              <a:spcAft>
                <a:spcPts val="0"/>
              </a:spcAft>
              <a:buNone/>
            </a:pPr>
            <a:r>
              <a:t/>
            </a:r>
            <a:endParaRPr/>
          </a:p>
        </p:txBody>
      </p:sp>
      <p:sp>
        <p:nvSpPr>
          <p:cNvPr id="644" name="Google Shape;644;p62:notes"/>
          <p:cNvSpPr/>
          <p:nvPr>
            <p:ph idx="2" type="sldImg"/>
          </p:nvPr>
        </p:nvSpPr>
        <p:spPr>
          <a:xfrm>
            <a:off x="1104900" y="696912"/>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8" name="Shape 648"/>
        <p:cNvGrpSpPr/>
        <p:nvPr/>
      </p:nvGrpSpPr>
      <p:grpSpPr>
        <a:xfrm>
          <a:off x="0" y="0"/>
          <a:ext cx="0" cy="0"/>
          <a:chOff x="0" y="0"/>
          <a:chExt cx="0" cy="0"/>
        </a:xfrm>
      </p:grpSpPr>
      <p:sp>
        <p:nvSpPr>
          <p:cNvPr id="649" name="Google Shape;649;p63:notes"/>
          <p:cNvSpPr txBox="1"/>
          <p:nvPr>
            <p:ph idx="1" type="body"/>
          </p:nvPr>
        </p:nvSpPr>
        <p:spPr>
          <a:xfrm>
            <a:off x="914400" y="4416425"/>
            <a:ext cx="5029200" cy="4183062"/>
          </a:xfrm>
          <a:prstGeom prst="rect">
            <a:avLst/>
          </a:prstGeom>
        </p:spPr>
        <p:txBody>
          <a:bodyPr anchorCtr="0" anchor="t" bIns="46575" lIns="93150" spcFirstLastPara="1" rIns="93150" wrap="square" tIns="46575">
            <a:noAutofit/>
          </a:bodyPr>
          <a:lstStyle/>
          <a:p>
            <a:pPr indent="0" lvl="0" marL="0" rtl="0" algn="l">
              <a:spcBef>
                <a:spcPts val="0"/>
              </a:spcBef>
              <a:spcAft>
                <a:spcPts val="0"/>
              </a:spcAft>
              <a:buNone/>
            </a:pPr>
            <a:r>
              <a:t/>
            </a:r>
            <a:endParaRPr/>
          </a:p>
        </p:txBody>
      </p:sp>
      <p:sp>
        <p:nvSpPr>
          <p:cNvPr id="650" name="Google Shape;650;p63:notes"/>
          <p:cNvSpPr/>
          <p:nvPr>
            <p:ph idx="2" type="sldImg"/>
          </p:nvPr>
        </p:nvSpPr>
        <p:spPr>
          <a:xfrm>
            <a:off x="1104900" y="696912"/>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4" name="Shape 654"/>
        <p:cNvGrpSpPr/>
        <p:nvPr/>
      </p:nvGrpSpPr>
      <p:grpSpPr>
        <a:xfrm>
          <a:off x="0" y="0"/>
          <a:ext cx="0" cy="0"/>
          <a:chOff x="0" y="0"/>
          <a:chExt cx="0" cy="0"/>
        </a:xfrm>
      </p:grpSpPr>
      <p:sp>
        <p:nvSpPr>
          <p:cNvPr id="655" name="Google Shape;655;p64:notes"/>
          <p:cNvSpPr txBox="1"/>
          <p:nvPr>
            <p:ph idx="1" type="body"/>
          </p:nvPr>
        </p:nvSpPr>
        <p:spPr>
          <a:xfrm>
            <a:off x="914400" y="4416425"/>
            <a:ext cx="5029200" cy="4183062"/>
          </a:xfrm>
          <a:prstGeom prst="rect">
            <a:avLst/>
          </a:prstGeom>
        </p:spPr>
        <p:txBody>
          <a:bodyPr anchorCtr="0" anchor="t" bIns="46575" lIns="93150" spcFirstLastPara="1" rIns="93150" wrap="square" tIns="46575">
            <a:noAutofit/>
          </a:bodyPr>
          <a:lstStyle/>
          <a:p>
            <a:pPr indent="0" lvl="0" marL="0" rtl="0" algn="l">
              <a:spcBef>
                <a:spcPts val="0"/>
              </a:spcBef>
              <a:spcAft>
                <a:spcPts val="0"/>
              </a:spcAft>
              <a:buNone/>
            </a:pPr>
            <a:r>
              <a:t/>
            </a:r>
            <a:endParaRPr/>
          </a:p>
        </p:txBody>
      </p:sp>
      <p:sp>
        <p:nvSpPr>
          <p:cNvPr id="656" name="Google Shape;656;p64:notes"/>
          <p:cNvSpPr/>
          <p:nvPr>
            <p:ph idx="2" type="sldImg"/>
          </p:nvPr>
        </p:nvSpPr>
        <p:spPr>
          <a:xfrm>
            <a:off x="1104900" y="696912"/>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0" name="Shape 660"/>
        <p:cNvGrpSpPr/>
        <p:nvPr/>
      </p:nvGrpSpPr>
      <p:grpSpPr>
        <a:xfrm>
          <a:off x="0" y="0"/>
          <a:ext cx="0" cy="0"/>
          <a:chOff x="0" y="0"/>
          <a:chExt cx="0" cy="0"/>
        </a:xfrm>
      </p:grpSpPr>
      <p:sp>
        <p:nvSpPr>
          <p:cNvPr id="661" name="Google Shape;661;p65:notes"/>
          <p:cNvSpPr txBox="1"/>
          <p:nvPr>
            <p:ph idx="1" type="body"/>
          </p:nvPr>
        </p:nvSpPr>
        <p:spPr>
          <a:xfrm>
            <a:off x="914400" y="4416425"/>
            <a:ext cx="5029200" cy="4183062"/>
          </a:xfrm>
          <a:prstGeom prst="rect">
            <a:avLst/>
          </a:prstGeom>
        </p:spPr>
        <p:txBody>
          <a:bodyPr anchorCtr="0" anchor="t" bIns="46575" lIns="93150" spcFirstLastPara="1" rIns="93150" wrap="square" tIns="46575">
            <a:noAutofit/>
          </a:bodyPr>
          <a:lstStyle/>
          <a:p>
            <a:pPr indent="0" lvl="0" marL="0" rtl="0" algn="l">
              <a:spcBef>
                <a:spcPts val="0"/>
              </a:spcBef>
              <a:spcAft>
                <a:spcPts val="0"/>
              </a:spcAft>
              <a:buNone/>
            </a:pPr>
            <a:r>
              <a:t/>
            </a:r>
            <a:endParaRPr/>
          </a:p>
        </p:txBody>
      </p:sp>
      <p:sp>
        <p:nvSpPr>
          <p:cNvPr id="662" name="Google Shape;662;p65:notes"/>
          <p:cNvSpPr/>
          <p:nvPr>
            <p:ph idx="2" type="sldImg"/>
          </p:nvPr>
        </p:nvSpPr>
        <p:spPr>
          <a:xfrm>
            <a:off x="1104900" y="696912"/>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p7:notes"/>
          <p:cNvSpPr txBox="1"/>
          <p:nvPr>
            <p:ph idx="1" type="body"/>
          </p:nvPr>
        </p:nvSpPr>
        <p:spPr>
          <a:xfrm>
            <a:off x="914400" y="4416425"/>
            <a:ext cx="5029200" cy="4183062"/>
          </a:xfrm>
          <a:prstGeom prst="rect">
            <a:avLst/>
          </a:prstGeom>
        </p:spPr>
        <p:txBody>
          <a:bodyPr anchorCtr="0" anchor="t" bIns="46575" lIns="93150" spcFirstLastPara="1" rIns="93150" wrap="square" tIns="46575">
            <a:noAutofit/>
          </a:bodyPr>
          <a:lstStyle/>
          <a:p>
            <a:pPr indent="0" lvl="0" marL="0" rtl="0" algn="l">
              <a:spcBef>
                <a:spcPts val="0"/>
              </a:spcBef>
              <a:spcAft>
                <a:spcPts val="0"/>
              </a:spcAft>
              <a:buNone/>
            </a:pPr>
            <a:r>
              <a:t/>
            </a:r>
            <a:endParaRPr/>
          </a:p>
        </p:txBody>
      </p:sp>
      <p:sp>
        <p:nvSpPr>
          <p:cNvPr id="203" name="Google Shape;203;p7:notes"/>
          <p:cNvSpPr/>
          <p:nvPr>
            <p:ph idx="2" type="sldImg"/>
          </p:nvPr>
        </p:nvSpPr>
        <p:spPr>
          <a:xfrm>
            <a:off x="1104900" y="696912"/>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6" name="Shape 666"/>
        <p:cNvGrpSpPr/>
        <p:nvPr/>
      </p:nvGrpSpPr>
      <p:grpSpPr>
        <a:xfrm>
          <a:off x="0" y="0"/>
          <a:ext cx="0" cy="0"/>
          <a:chOff x="0" y="0"/>
          <a:chExt cx="0" cy="0"/>
        </a:xfrm>
      </p:grpSpPr>
      <p:sp>
        <p:nvSpPr>
          <p:cNvPr id="667" name="Google Shape;667;p66:notes"/>
          <p:cNvSpPr txBox="1"/>
          <p:nvPr>
            <p:ph idx="1" type="body"/>
          </p:nvPr>
        </p:nvSpPr>
        <p:spPr>
          <a:xfrm>
            <a:off x="914400" y="4416425"/>
            <a:ext cx="5029200" cy="4183062"/>
          </a:xfrm>
          <a:prstGeom prst="rect">
            <a:avLst/>
          </a:prstGeom>
        </p:spPr>
        <p:txBody>
          <a:bodyPr anchorCtr="0" anchor="t" bIns="46575" lIns="93150" spcFirstLastPara="1" rIns="93150" wrap="square" tIns="46575">
            <a:noAutofit/>
          </a:bodyPr>
          <a:lstStyle/>
          <a:p>
            <a:pPr indent="0" lvl="0" marL="0" rtl="0" algn="l">
              <a:spcBef>
                <a:spcPts val="0"/>
              </a:spcBef>
              <a:spcAft>
                <a:spcPts val="0"/>
              </a:spcAft>
              <a:buNone/>
            </a:pPr>
            <a:r>
              <a:t/>
            </a:r>
            <a:endParaRPr/>
          </a:p>
        </p:txBody>
      </p:sp>
      <p:sp>
        <p:nvSpPr>
          <p:cNvPr id="668" name="Google Shape;668;p66:notes"/>
          <p:cNvSpPr/>
          <p:nvPr>
            <p:ph idx="2" type="sldImg"/>
          </p:nvPr>
        </p:nvSpPr>
        <p:spPr>
          <a:xfrm>
            <a:off x="1104900" y="696912"/>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2" name="Shape 672"/>
        <p:cNvGrpSpPr/>
        <p:nvPr/>
      </p:nvGrpSpPr>
      <p:grpSpPr>
        <a:xfrm>
          <a:off x="0" y="0"/>
          <a:ext cx="0" cy="0"/>
          <a:chOff x="0" y="0"/>
          <a:chExt cx="0" cy="0"/>
        </a:xfrm>
      </p:grpSpPr>
      <p:sp>
        <p:nvSpPr>
          <p:cNvPr id="673" name="Google Shape;673;p67:notes"/>
          <p:cNvSpPr txBox="1"/>
          <p:nvPr>
            <p:ph idx="1" type="body"/>
          </p:nvPr>
        </p:nvSpPr>
        <p:spPr>
          <a:xfrm>
            <a:off x="914400" y="4416425"/>
            <a:ext cx="5029200" cy="4183062"/>
          </a:xfrm>
          <a:prstGeom prst="rect">
            <a:avLst/>
          </a:prstGeom>
        </p:spPr>
        <p:txBody>
          <a:bodyPr anchorCtr="0" anchor="t" bIns="46575" lIns="93150" spcFirstLastPara="1" rIns="93150" wrap="square" tIns="46575">
            <a:noAutofit/>
          </a:bodyPr>
          <a:lstStyle/>
          <a:p>
            <a:pPr indent="0" lvl="0" marL="0" rtl="0" algn="l">
              <a:spcBef>
                <a:spcPts val="0"/>
              </a:spcBef>
              <a:spcAft>
                <a:spcPts val="0"/>
              </a:spcAft>
              <a:buNone/>
            </a:pPr>
            <a:r>
              <a:t/>
            </a:r>
            <a:endParaRPr/>
          </a:p>
        </p:txBody>
      </p:sp>
      <p:sp>
        <p:nvSpPr>
          <p:cNvPr id="674" name="Google Shape;674;p67:notes"/>
          <p:cNvSpPr/>
          <p:nvPr>
            <p:ph idx="2" type="sldImg"/>
          </p:nvPr>
        </p:nvSpPr>
        <p:spPr>
          <a:xfrm>
            <a:off x="1104900" y="696912"/>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9" name="Shape 679"/>
        <p:cNvGrpSpPr/>
        <p:nvPr/>
      </p:nvGrpSpPr>
      <p:grpSpPr>
        <a:xfrm>
          <a:off x="0" y="0"/>
          <a:ext cx="0" cy="0"/>
          <a:chOff x="0" y="0"/>
          <a:chExt cx="0" cy="0"/>
        </a:xfrm>
      </p:grpSpPr>
      <p:sp>
        <p:nvSpPr>
          <p:cNvPr id="680" name="Google Shape;680;p68:notes"/>
          <p:cNvSpPr txBox="1"/>
          <p:nvPr>
            <p:ph idx="1" type="body"/>
          </p:nvPr>
        </p:nvSpPr>
        <p:spPr>
          <a:xfrm>
            <a:off x="914400" y="4416425"/>
            <a:ext cx="5029200" cy="4183062"/>
          </a:xfrm>
          <a:prstGeom prst="rect">
            <a:avLst/>
          </a:prstGeom>
        </p:spPr>
        <p:txBody>
          <a:bodyPr anchorCtr="0" anchor="t" bIns="46575" lIns="93150" spcFirstLastPara="1" rIns="93150" wrap="square" tIns="46575">
            <a:noAutofit/>
          </a:bodyPr>
          <a:lstStyle/>
          <a:p>
            <a:pPr indent="0" lvl="0" marL="0" rtl="0" algn="l">
              <a:spcBef>
                <a:spcPts val="0"/>
              </a:spcBef>
              <a:spcAft>
                <a:spcPts val="0"/>
              </a:spcAft>
              <a:buNone/>
            </a:pPr>
            <a:r>
              <a:t/>
            </a:r>
            <a:endParaRPr/>
          </a:p>
        </p:txBody>
      </p:sp>
      <p:sp>
        <p:nvSpPr>
          <p:cNvPr id="681" name="Google Shape;681;p68:notes"/>
          <p:cNvSpPr/>
          <p:nvPr>
            <p:ph idx="2" type="sldImg"/>
          </p:nvPr>
        </p:nvSpPr>
        <p:spPr>
          <a:xfrm>
            <a:off x="1104900" y="696912"/>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4" name="Shape 684"/>
        <p:cNvGrpSpPr/>
        <p:nvPr/>
      </p:nvGrpSpPr>
      <p:grpSpPr>
        <a:xfrm>
          <a:off x="0" y="0"/>
          <a:ext cx="0" cy="0"/>
          <a:chOff x="0" y="0"/>
          <a:chExt cx="0" cy="0"/>
        </a:xfrm>
      </p:grpSpPr>
      <p:sp>
        <p:nvSpPr>
          <p:cNvPr id="685" name="Google Shape;685;p69:notes"/>
          <p:cNvSpPr txBox="1"/>
          <p:nvPr>
            <p:ph idx="1" type="body"/>
          </p:nvPr>
        </p:nvSpPr>
        <p:spPr>
          <a:xfrm>
            <a:off x="914400" y="4416425"/>
            <a:ext cx="5029200" cy="4183062"/>
          </a:xfrm>
          <a:prstGeom prst="rect">
            <a:avLst/>
          </a:prstGeom>
        </p:spPr>
        <p:txBody>
          <a:bodyPr anchorCtr="0" anchor="t" bIns="46575" lIns="93150" spcFirstLastPara="1" rIns="93150" wrap="square" tIns="46575">
            <a:noAutofit/>
          </a:bodyPr>
          <a:lstStyle/>
          <a:p>
            <a:pPr indent="0" lvl="0" marL="0" rtl="0" algn="l">
              <a:spcBef>
                <a:spcPts val="0"/>
              </a:spcBef>
              <a:spcAft>
                <a:spcPts val="0"/>
              </a:spcAft>
              <a:buNone/>
            </a:pPr>
            <a:r>
              <a:t/>
            </a:r>
            <a:endParaRPr/>
          </a:p>
        </p:txBody>
      </p:sp>
      <p:sp>
        <p:nvSpPr>
          <p:cNvPr id="686" name="Google Shape;686;p69:notes"/>
          <p:cNvSpPr/>
          <p:nvPr>
            <p:ph idx="2" type="sldImg"/>
          </p:nvPr>
        </p:nvSpPr>
        <p:spPr>
          <a:xfrm>
            <a:off x="1104900" y="696912"/>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1" name="Shape 691"/>
        <p:cNvGrpSpPr/>
        <p:nvPr/>
      </p:nvGrpSpPr>
      <p:grpSpPr>
        <a:xfrm>
          <a:off x="0" y="0"/>
          <a:ext cx="0" cy="0"/>
          <a:chOff x="0" y="0"/>
          <a:chExt cx="0" cy="0"/>
        </a:xfrm>
      </p:grpSpPr>
      <p:sp>
        <p:nvSpPr>
          <p:cNvPr id="692" name="Google Shape;692;p70:notes"/>
          <p:cNvSpPr txBox="1"/>
          <p:nvPr>
            <p:ph idx="1" type="body"/>
          </p:nvPr>
        </p:nvSpPr>
        <p:spPr>
          <a:xfrm>
            <a:off x="914400" y="4416425"/>
            <a:ext cx="5029200" cy="4183062"/>
          </a:xfrm>
          <a:prstGeom prst="rect">
            <a:avLst/>
          </a:prstGeom>
        </p:spPr>
        <p:txBody>
          <a:bodyPr anchorCtr="0" anchor="t" bIns="46575" lIns="93150" spcFirstLastPara="1" rIns="93150" wrap="square" tIns="46575">
            <a:noAutofit/>
          </a:bodyPr>
          <a:lstStyle/>
          <a:p>
            <a:pPr indent="0" lvl="0" marL="0" rtl="0" algn="l">
              <a:spcBef>
                <a:spcPts val="0"/>
              </a:spcBef>
              <a:spcAft>
                <a:spcPts val="0"/>
              </a:spcAft>
              <a:buNone/>
            </a:pPr>
            <a:r>
              <a:t/>
            </a:r>
            <a:endParaRPr/>
          </a:p>
        </p:txBody>
      </p:sp>
      <p:sp>
        <p:nvSpPr>
          <p:cNvPr id="693" name="Google Shape;693;p70:notes"/>
          <p:cNvSpPr/>
          <p:nvPr>
            <p:ph idx="2" type="sldImg"/>
          </p:nvPr>
        </p:nvSpPr>
        <p:spPr>
          <a:xfrm>
            <a:off x="1104900" y="696912"/>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6" name="Shape 696"/>
        <p:cNvGrpSpPr/>
        <p:nvPr/>
      </p:nvGrpSpPr>
      <p:grpSpPr>
        <a:xfrm>
          <a:off x="0" y="0"/>
          <a:ext cx="0" cy="0"/>
          <a:chOff x="0" y="0"/>
          <a:chExt cx="0" cy="0"/>
        </a:xfrm>
      </p:grpSpPr>
      <p:sp>
        <p:nvSpPr>
          <p:cNvPr id="697" name="Google Shape;697;p71:notes"/>
          <p:cNvSpPr txBox="1"/>
          <p:nvPr>
            <p:ph idx="1" type="body"/>
          </p:nvPr>
        </p:nvSpPr>
        <p:spPr>
          <a:xfrm>
            <a:off x="914400" y="4416425"/>
            <a:ext cx="5029200" cy="4183062"/>
          </a:xfrm>
          <a:prstGeom prst="rect">
            <a:avLst/>
          </a:prstGeom>
        </p:spPr>
        <p:txBody>
          <a:bodyPr anchorCtr="0" anchor="t" bIns="46575" lIns="93150" spcFirstLastPara="1" rIns="93150" wrap="square" tIns="46575">
            <a:noAutofit/>
          </a:bodyPr>
          <a:lstStyle/>
          <a:p>
            <a:pPr indent="0" lvl="0" marL="0" rtl="0" algn="l">
              <a:spcBef>
                <a:spcPts val="0"/>
              </a:spcBef>
              <a:spcAft>
                <a:spcPts val="0"/>
              </a:spcAft>
              <a:buNone/>
            </a:pPr>
            <a:r>
              <a:t/>
            </a:r>
            <a:endParaRPr/>
          </a:p>
        </p:txBody>
      </p:sp>
      <p:sp>
        <p:nvSpPr>
          <p:cNvPr id="698" name="Google Shape;698;p71:notes"/>
          <p:cNvSpPr/>
          <p:nvPr>
            <p:ph idx="2" type="sldImg"/>
          </p:nvPr>
        </p:nvSpPr>
        <p:spPr>
          <a:xfrm>
            <a:off x="1104900" y="696912"/>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2" name="Shape 702"/>
        <p:cNvGrpSpPr/>
        <p:nvPr/>
      </p:nvGrpSpPr>
      <p:grpSpPr>
        <a:xfrm>
          <a:off x="0" y="0"/>
          <a:ext cx="0" cy="0"/>
          <a:chOff x="0" y="0"/>
          <a:chExt cx="0" cy="0"/>
        </a:xfrm>
      </p:grpSpPr>
      <p:sp>
        <p:nvSpPr>
          <p:cNvPr id="703" name="Google Shape;703;p72:notes"/>
          <p:cNvSpPr txBox="1"/>
          <p:nvPr>
            <p:ph idx="1" type="body"/>
          </p:nvPr>
        </p:nvSpPr>
        <p:spPr>
          <a:xfrm>
            <a:off x="914400" y="4416425"/>
            <a:ext cx="5029200" cy="4183062"/>
          </a:xfrm>
          <a:prstGeom prst="rect">
            <a:avLst/>
          </a:prstGeom>
        </p:spPr>
        <p:txBody>
          <a:bodyPr anchorCtr="0" anchor="t" bIns="46575" lIns="93150" spcFirstLastPara="1" rIns="93150" wrap="square" tIns="46575">
            <a:noAutofit/>
          </a:bodyPr>
          <a:lstStyle/>
          <a:p>
            <a:pPr indent="0" lvl="0" marL="0" rtl="0" algn="l">
              <a:spcBef>
                <a:spcPts val="0"/>
              </a:spcBef>
              <a:spcAft>
                <a:spcPts val="0"/>
              </a:spcAft>
              <a:buNone/>
            </a:pPr>
            <a:r>
              <a:t/>
            </a:r>
            <a:endParaRPr/>
          </a:p>
        </p:txBody>
      </p:sp>
      <p:sp>
        <p:nvSpPr>
          <p:cNvPr id="704" name="Google Shape;704;p72:notes"/>
          <p:cNvSpPr/>
          <p:nvPr>
            <p:ph idx="2" type="sldImg"/>
          </p:nvPr>
        </p:nvSpPr>
        <p:spPr>
          <a:xfrm>
            <a:off x="1104900" y="696912"/>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7" name="Shape 707"/>
        <p:cNvGrpSpPr/>
        <p:nvPr/>
      </p:nvGrpSpPr>
      <p:grpSpPr>
        <a:xfrm>
          <a:off x="0" y="0"/>
          <a:ext cx="0" cy="0"/>
          <a:chOff x="0" y="0"/>
          <a:chExt cx="0" cy="0"/>
        </a:xfrm>
      </p:grpSpPr>
      <p:sp>
        <p:nvSpPr>
          <p:cNvPr id="708" name="Google Shape;708;p73:notes"/>
          <p:cNvSpPr txBox="1"/>
          <p:nvPr>
            <p:ph idx="1" type="body"/>
          </p:nvPr>
        </p:nvSpPr>
        <p:spPr>
          <a:xfrm>
            <a:off x="914400" y="4416425"/>
            <a:ext cx="5029200" cy="4183062"/>
          </a:xfrm>
          <a:prstGeom prst="rect">
            <a:avLst/>
          </a:prstGeom>
        </p:spPr>
        <p:txBody>
          <a:bodyPr anchorCtr="0" anchor="t" bIns="46575" lIns="93150" spcFirstLastPara="1" rIns="93150" wrap="square" tIns="46575">
            <a:noAutofit/>
          </a:bodyPr>
          <a:lstStyle/>
          <a:p>
            <a:pPr indent="0" lvl="0" marL="0" rtl="0" algn="l">
              <a:spcBef>
                <a:spcPts val="0"/>
              </a:spcBef>
              <a:spcAft>
                <a:spcPts val="0"/>
              </a:spcAft>
              <a:buNone/>
            </a:pPr>
            <a:r>
              <a:t/>
            </a:r>
            <a:endParaRPr/>
          </a:p>
        </p:txBody>
      </p:sp>
      <p:sp>
        <p:nvSpPr>
          <p:cNvPr id="709" name="Google Shape;709;p73:notes"/>
          <p:cNvSpPr/>
          <p:nvPr>
            <p:ph idx="2" type="sldImg"/>
          </p:nvPr>
        </p:nvSpPr>
        <p:spPr>
          <a:xfrm>
            <a:off x="1104900" y="696912"/>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3" name="Shape 713"/>
        <p:cNvGrpSpPr/>
        <p:nvPr/>
      </p:nvGrpSpPr>
      <p:grpSpPr>
        <a:xfrm>
          <a:off x="0" y="0"/>
          <a:ext cx="0" cy="0"/>
          <a:chOff x="0" y="0"/>
          <a:chExt cx="0" cy="0"/>
        </a:xfrm>
      </p:grpSpPr>
      <p:sp>
        <p:nvSpPr>
          <p:cNvPr id="714" name="Google Shape;714;p74:notes"/>
          <p:cNvSpPr txBox="1"/>
          <p:nvPr>
            <p:ph idx="1" type="body"/>
          </p:nvPr>
        </p:nvSpPr>
        <p:spPr>
          <a:xfrm>
            <a:off x="914400" y="4416425"/>
            <a:ext cx="5029200" cy="4183062"/>
          </a:xfrm>
          <a:prstGeom prst="rect">
            <a:avLst/>
          </a:prstGeom>
        </p:spPr>
        <p:txBody>
          <a:bodyPr anchorCtr="0" anchor="t" bIns="46575" lIns="93150" spcFirstLastPara="1" rIns="93150" wrap="square" tIns="46575">
            <a:noAutofit/>
          </a:bodyPr>
          <a:lstStyle/>
          <a:p>
            <a:pPr indent="0" lvl="0" marL="0" rtl="0" algn="l">
              <a:spcBef>
                <a:spcPts val="0"/>
              </a:spcBef>
              <a:spcAft>
                <a:spcPts val="0"/>
              </a:spcAft>
              <a:buNone/>
            </a:pPr>
            <a:r>
              <a:t/>
            </a:r>
            <a:endParaRPr/>
          </a:p>
        </p:txBody>
      </p:sp>
      <p:sp>
        <p:nvSpPr>
          <p:cNvPr id="715" name="Google Shape;715;p74:notes"/>
          <p:cNvSpPr/>
          <p:nvPr>
            <p:ph idx="2" type="sldImg"/>
          </p:nvPr>
        </p:nvSpPr>
        <p:spPr>
          <a:xfrm>
            <a:off x="1104900" y="696912"/>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8" name="Shape 718"/>
        <p:cNvGrpSpPr/>
        <p:nvPr/>
      </p:nvGrpSpPr>
      <p:grpSpPr>
        <a:xfrm>
          <a:off x="0" y="0"/>
          <a:ext cx="0" cy="0"/>
          <a:chOff x="0" y="0"/>
          <a:chExt cx="0" cy="0"/>
        </a:xfrm>
      </p:grpSpPr>
      <p:sp>
        <p:nvSpPr>
          <p:cNvPr id="719" name="Google Shape;719;p75:notes"/>
          <p:cNvSpPr txBox="1"/>
          <p:nvPr>
            <p:ph idx="1" type="body"/>
          </p:nvPr>
        </p:nvSpPr>
        <p:spPr>
          <a:xfrm>
            <a:off x="914400" y="4416425"/>
            <a:ext cx="5029200" cy="4183062"/>
          </a:xfrm>
          <a:prstGeom prst="rect">
            <a:avLst/>
          </a:prstGeom>
        </p:spPr>
        <p:txBody>
          <a:bodyPr anchorCtr="0" anchor="t" bIns="46575" lIns="93150" spcFirstLastPara="1" rIns="93150" wrap="square" tIns="46575">
            <a:noAutofit/>
          </a:bodyPr>
          <a:lstStyle/>
          <a:p>
            <a:pPr indent="0" lvl="0" marL="0" rtl="0" algn="l">
              <a:spcBef>
                <a:spcPts val="0"/>
              </a:spcBef>
              <a:spcAft>
                <a:spcPts val="0"/>
              </a:spcAft>
              <a:buNone/>
            </a:pPr>
            <a:r>
              <a:t/>
            </a:r>
            <a:endParaRPr/>
          </a:p>
        </p:txBody>
      </p:sp>
      <p:sp>
        <p:nvSpPr>
          <p:cNvPr id="720" name="Google Shape;720;p75:notes"/>
          <p:cNvSpPr/>
          <p:nvPr>
            <p:ph idx="2" type="sldImg"/>
          </p:nvPr>
        </p:nvSpPr>
        <p:spPr>
          <a:xfrm>
            <a:off x="1104900" y="696912"/>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p8:notes"/>
          <p:cNvSpPr txBox="1"/>
          <p:nvPr>
            <p:ph idx="1" type="body"/>
          </p:nvPr>
        </p:nvSpPr>
        <p:spPr>
          <a:xfrm>
            <a:off x="914400" y="4416425"/>
            <a:ext cx="5029200" cy="4183062"/>
          </a:xfrm>
          <a:prstGeom prst="rect">
            <a:avLst/>
          </a:prstGeom>
        </p:spPr>
        <p:txBody>
          <a:bodyPr anchorCtr="0" anchor="t" bIns="46575" lIns="93150" spcFirstLastPara="1" rIns="93150" wrap="square" tIns="46575">
            <a:noAutofit/>
          </a:bodyPr>
          <a:lstStyle/>
          <a:p>
            <a:pPr indent="0" lvl="0" marL="0" rtl="0" algn="l">
              <a:spcBef>
                <a:spcPts val="0"/>
              </a:spcBef>
              <a:spcAft>
                <a:spcPts val="0"/>
              </a:spcAft>
              <a:buNone/>
            </a:pPr>
            <a:r>
              <a:t/>
            </a:r>
            <a:endParaRPr/>
          </a:p>
        </p:txBody>
      </p:sp>
      <p:sp>
        <p:nvSpPr>
          <p:cNvPr id="210" name="Google Shape;210;p8:notes"/>
          <p:cNvSpPr/>
          <p:nvPr>
            <p:ph idx="2" type="sldImg"/>
          </p:nvPr>
        </p:nvSpPr>
        <p:spPr>
          <a:xfrm>
            <a:off x="1104900" y="696912"/>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3" name="Shape 723"/>
        <p:cNvGrpSpPr/>
        <p:nvPr/>
      </p:nvGrpSpPr>
      <p:grpSpPr>
        <a:xfrm>
          <a:off x="0" y="0"/>
          <a:ext cx="0" cy="0"/>
          <a:chOff x="0" y="0"/>
          <a:chExt cx="0" cy="0"/>
        </a:xfrm>
      </p:grpSpPr>
      <p:sp>
        <p:nvSpPr>
          <p:cNvPr id="724" name="Google Shape;724;p76:notes"/>
          <p:cNvSpPr txBox="1"/>
          <p:nvPr>
            <p:ph idx="1" type="body"/>
          </p:nvPr>
        </p:nvSpPr>
        <p:spPr>
          <a:xfrm>
            <a:off x="914400" y="4416425"/>
            <a:ext cx="5029200" cy="4183062"/>
          </a:xfrm>
          <a:prstGeom prst="rect">
            <a:avLst/>
          </a:prstGeom>
        </p:spPr>
        <p:txBody>
          <a:bodyPr anchorCtr="0" anchor="t" bIns="46575" lIns="93150" spcFirstLastPara="1" rIns="93150" wrap="square" tIns="46575">
            <a:noAutofit/>
          </a:bodyPr>
          <a:lstStyle/>
          <a:p>
            <a:pPr indent="0" lvl="0" marL="0" rtl="0" algn="l">
              <a:spcBef>
                <a:spcPts val="0"/>
              </a:spcBef>
              <a:spcAft>
                <a:spcPts val="0"/>
              </a:spcAft>
              <a:buNone/>
            </a:pPr>
            <a:r>
              <a:t/>
            </a:r>
            <a:endParaRPr/>
          </a:p>
        </p:txBody>
      </p:sp>
      <p:sp>
        <p:nvSpPr>
          <p:cNvPr id="725" name="Google Shape;725;p76:notes"/>
          <p:cNvSpPr/>
          <p:nvPr>
            <p:ph idx="2" type="sldImg"/>
          </p:nvPr>
        </p:nvSpPr>
        <p:spPr>
          <a:xfrm>
            <a:off x="1104900" y="696912"/>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8" name="Shape 728"/>
        <p:cNvGrpSpPr/>
        <p:nvPr/>
      </p:nvGrpSpPr>
      <p:grpSpPr>
        <a:xfrm>
          <a:off x="0" y="0"/>
          <a:ext cx="0" cy="0"/>
          <a:chOff x="0" y="0"/>
          <a:chExt cx="0" cy="0"/>
        </a:xfrm>
      </p:grpSpPr>
      <p:sp>
        <p:nvSpPr>
          <p:cNvPr id="729" name="Google Shape;729;p77:notes"/>
          <p:cNvSpPr txBox="1"/>
          <p:nvPr>
            <p:ph idx="1" type="body"/>
          </p:nvPr>
        </p:nvSpPr>
        <p:spPr>
          <a:xfrm>
            <a:off x="914400" y="4416425"/>
            <a:ext cx="5029200" cy="4183062"/>
          </a:xfrm>
          <a:prstGeom prst="rect">
            <a:avLst/>
          </a:prstGeom>
        </p:spPr>
        <p:txBody>
          <a:bodyPr anchorCtr="0" anchor="t" bIns="46575" lIns="93150" spcFirstLastPara="1" rIns="93150" wrap="square" tIns="46575">
            <a:noAutofit/>
          </a:bodyPr>
          <a:lstStyle/>
          <a:p>
            <a:pPr indent="0" lvl="0" marL="0" rtl="0" algn="l">
              <a:spcBef>
                <a:spcPts val="0"/>
              </a:spcBef>
              <a:spcAft>
                <a:spcPts val="0"/>
              </a:spcAft>
              <a:buNone/>
            </a:pPr>
            <a:r>
              <a:t/>
            </a:r>
            <a:endParaRPr/>
          </a:p>
        </p:txBody>
      </p:sp>
      <p:sp>
        <p:nvSpPr>
          <p:cNvPr id="730" name="Google Shape;730;p77:notes"/>
          <p:cNvSpPr/>
          <p:nvPr>
            <p:ph idx="2" type="sldImg"/>
          </p:nvPr>
        </p:nvSpPr>
        <p:spPr>
          <a:xfrm>
            <a:off x="1104900" y="696912"/>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3" name="Shape 733"/>
        <p:cNvGrpSpPr/>
        <p:nvPr/>
      </p:nvGrpSpPr>
      <p:grpSpPr>
        <a:xfrm>
          <a:off x="0" y="0"/>
          <a:ext cx="0" cy="0"/>
          <a:chOff x="0" y="0"/>
          <a:chExt cx="0" cy="0"/>
        </a:xfrm>
      </p:grpSpPr>
      <p:sp>
        <p:nvSpPr>
          <p:cNvPr id="734" name="Google Shape;734;p78:notes"/>
          <p:cNvSpPr txBox="1"/>
          <p:nvPr>
            <p:ph idx="1" type="body"/>
          </p:nvPr>
        </p:nvSpPr>
        <p:spPr>
          <a:xfrm>
            <a:off x="914400" y="4416425"/>
            <a:ext cx="5029200" cy="4183062"/>
          </a:xfrm>
          <a:prstGeom prst="rect">
            <a:avLst/>
          </a:prstGeom>
        </p:spPr>
        <p:txBody>
          <a:bodyPr anchorCtr="0" anchor="t" bIns="46575" lIns="93150" spcFirstLastPara="1" rIns="93150" wrap="square" tIns="46575">
            <a:noAutofit/>
          </a:bodyPr>
          <a:lstStyle/>
          <a:p>
            <a:pPr indent="0" lvl="0" marL="0" rtl="0" algn="l">
              <a:spcBef>
                <a:spcPts val="0"/>
              </a:spcBef>
              <a:spcAft>
                <a:spcPts val="0"/>
              </a:spcAft>
              <a:buNone/>
            </a:pPr>
            <a:r>
              <a:t/>
            </a:r>
            <a:endParaRPr/>
          </a:p>
        </p:txBody>
      </p:sp>
      <p:sp>
        <p:nvSpPr>
          <p:cNvPr id="735" name="Google Shape;735;p78:notes"/>
          <p:cNvSpPr/>
          <p:nvPr>
            <p:ph idx="2" type="sldImg"/>
          </p:nvPr>
        </p:nvSpPr>
        <p:spPr>
          <a:xfrm>
            <a:off x="1104900" y="696912"/>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9" name="Shape 739"/>
        <p:cNvGrpSpPr/>
        <p:nvPr/>
      </p:nvGrpSpPr>
      <p:grpSpPr>
        <a:xfrm>
          <a:off x="0" y="0"/>
          <a:ext cx="0" cy="0"/>
          <a:chOff x="0" y="0"/>
          <a:chExt cx="0" cy="0"/>
        </a:xfrm>
      </p:grpSpPr>
      <p:sp>
        <p:nvSpPr>
          <p:cNvPr id="740" name="Google Shape;740;p79:notes"/>
          <p:cNvSpPr txBox="1"/>
          <p:nvPr>
            <p:ph idx="1" type="body"/>
          </p:nvPr>
        </p:nvSpPr>
        <p:spPr>
          <a:xfrm>
            <a:off x="914400" y="4416425"/>
            <a:ext cx="5029200" cy="4183062"/>
          </a:xfrm>
          <a:prstGeom prst="rect">
            <a:avLst/>
          </a:prstGeom>
        </p:spPr>
        <p:txBody>
          <a:bodyPr anchorCtr="0" anchor="t" bIns="46575" lIns="93150" spcFirstLastPara="1" rIns="93150" wrap="square" tIns="46575">
            <a:noAutofit/>
          </a:bodyPr>
          <a:lstStyle/>
          <a:p>
            <a:pPr indent="0" lvl="0" marL="0" rtl="0" algn="l">
              <a:spcBef>
                <a:spcPts val="0"/>
              </a:spcBef>
              <a:spcAft>
                <a:spcPts val="0"/>
              </a:spcAft>
              <a:buNone/>
            </a:pPr>
            <a:r>
              <a:t/>
            </a:r>
            <a:endParaRPr/>
          </a:p>
        </p:txBody>
      </p:sp>
      <p:sp>
        <p:nvSpPr>
          <p:cNvPr id="741" name="Google Shape;741;p79:notes"/>
          <p:cNvSpPr/>
          <p:nvPr>
            <p:ph idx="2" type="sldImg"/>
          </p:nvPr>
        </p:nvSpPr>
        <p:spPr>
          <a:xfrm>
            <a:off x="1104900" y="696912"/>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4" name="Shape 744"/>
        <p:cNvGrpSpPr/>
        <p:nvPr/>
      </p:nvGrpSpPr>
      <p:grpSpPr>
        <a:xfrm>
          <a:off x="0" y="0"/>
          <a:ext cx="0" cy="0"/>
          <a:chOff x="0" y="0"/>
          <a:chExt cx="0" cy="0"/>
        </a:xfrm>
      </p:grpSpPr>
      <p:sp>
        <p:nvSpPr>
          <p:cNvPr id="745" name="Google Shape;745;p80:notes"/>
          <p:cNvSpPr txBox="1"/>
          <p:nvPr>
            <p:ph idx="1" type="body"/>
          </p:nvPr>
        </p:nvSpPr>
        <p:spPr>
          <a:xfrm>
            <a:off x="914400" y="4416425"/>
            <a:ext cx="5029200" cy="4183062"/>
          </a:xfrm>
          <a:prstGeom prst="rect">
            <a:avLst/>
          </a:prstGeom>
        </p:spPr>
        <p:txBody>
          <a:bodyPr anchorCtr="0" anchor="t" bIns="46575" lIns="93150" spcFirstLastPara="1" rIns="93150" wrap="square" tIns="46575">
            <a:noAutofit/>
          </a:bodyPr>
          <a:lstStyle/>
          <a:p>
            <a:pPr indent="0" lvl="0" marL="0" rtl="0" algn="l">
              <a:spcBef>
                <a:spcPts val="0"/>
              </a:spcBef>
              <a:spcAft>
                <a:spcPts val="0"/>
              </a:spcAft>
              <a:buNone/>
            </a:pPr>
            <a:r>
              <a:t/>
            </a:r>
            <a:endParaRPr/>
          </a:p>
        </p:txBody>
      </p:sp>
      <p:sp>
        <p:nvSpPr>
          <p:cNvPr id="746" name="Google Shape;746;p80:notes"/>
          <p:cNvSpPr/>
          <p:nvPr>
            <p:ph idx="2" type="sldImg"/>
          </p:nvPr>
        </p:nvSpPr>
        <p:spPr>
          <a:xfrm>
            <a:off x="1104900" y="696912"/>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9" name="Shape 749"/>
        <p:cNvGrpSpPr/>
        <p:nvPr/>
      </p:nvGrpSpPr>
      <p:grpSpPr>
        <a:xfrm>
          <a:off x="0" y="0"/>
          <a:ext cx="0" cy="0"/>
          <a:chOff x="0" y="0"/>
          <a:chExt cx="0" cy="0"/>
        </a:xfrm>
      </p:grpSpPr>
      <p:sp>
        <p:nvSpPr>
          <p:cNvPr id="750" name="Google Shape;750;p81:notes"/>
          <p:cNvSpPr txBox="1"/>
          <p:nvPr>
            <p:ph idx="1" type="body"/>
          </p:nvPr>
        </p:nvSpPr>
        <p:spPr>
          <a:xfrm>
            <a:off x="914400" y="4416425"/>
            <a:ext cx="5029200" cy="4183062"/>
          </a:xfrm>
          <a:prstGeom prst="rect">
            <a:avLst/>
          </a:prstGeom>
        </p:spPr>
        <p:txBody>
          <a:bodyPr anchorCtr="0" anchor="t" bIns="46575" lIns="93150" spcFirstLastPara="1" rIns="93150" wrap="square" tIns="46575">
            <a:noAutofit/>
          </a:bodyPr>
          <a:lstStyle/>
          <a:p>
            <a:pPr indent="0" lvl="0" marL="0" rtl="0" algn="l">
              <a:spcBef>
                <a:spcPts val="0"/>
              </a:spcBef>
              <a:spcAft>
                <a:spcPts val="0"/>
              </a:spcAft>
              <a:buNone/>
            </a:pPr>
            <a:r>
              <a:t/>
            </a:r>
            <a:endParaRPr/>
          </a:p>
        </p:txBody>
      </p:sp>
      <p:sp>
        <p:nvSpPr>
          <p:cNvPr id="751" name="Google Shape;751;p81:notes"/>
          <p:cNvSpPr/>
          <p:nvPr>
            <p:ph idx="2" type="sldImg"/>
          </p:nvPr>
        </p:nvSpPr>
        <p:spPr>
          <a:xfrm>
            <a:off x="1104900" y="696912"/>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7" name="Shape 757"/>
        <p:cNvGrpSpPr/>
        <p:nvPr/>
      </p:nvGrpSpPr>
      <p:grpSpPr>
        <a:xfrm>
          <a:off x="0" y="0"/>
          <a:ext cx="0" cy="0"/>
          <a:chOff x="0" y="0"/>
          <a:chExt cx="0" cy="0"/>
        </a:xfrm>
      </p:grpSpPr>
      <p:sp>
        <p:nvSpPr>
          <p:cNvPr id="758" name="Google Shape;758;p82:notes"/>
          <p:cNvSpPr txBox="1"/>
          <p:nvPr>
            <p:ph idx="1" type="body"/>
          </p:nvPr>
        </p:nvSpPr>
        <p:spPr>
          <a:xfrm>
            <a:off x="914400" y="4416425"/>
            <a:ext cx="5029200" cy="4183062"/>
          </a:xfrm>
          <a:prstGeom prst="rect">
            <a:avLst/>
          </a:prstGeom>
        </p:spPr>
        <p:txBody>
          <a:bodyPr anchorCtr="0" anchor="t" bIns="46575" lIns="93150" spcFirstLastPara="1" rIns="93150" wrap="square" tIns="46575">
            <a:noAutofit/>
          </a:bodyPr>
          <a:lstStyle/>
          <a:p>
            <a:pPr indent="0" lvl="0" marL="0" rtl="0" algn="l">
              <a:spcBef>
                <a:spcPts val="0"/>
              </a:spcBef>
              <a:spcAft>
                <a:spcPts val="0"/>
              </a:spcAft>
              <a:buNone/>
            </a:pPr>
            <a:r>
              <a:t/>
            </a:r>
            <a:endParaRPr/>
          </a:p>
        </p:txBody>
      </p:sp>
      <p:sp>
        <p:nvSpPr>
          <p:cNvPr id="759" name="Google Shape;759;p82:notes"/>
          <p:cNvSpPr/>
          <p:nvPr>
            <p:ph idx="2" type="sldImg"/>
          </p:nvPr>
        </p:nvSpPr>
        <p:spPr>
          <a:xfrm>
            <a:off x="1104900" y="696912"/>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5" name="Shape 765"/>
        <p:cNvGrpSpPr/>
        <p:nvPr/>
      </p:nvGrpSpPr>
      <p:grpSpPr>
        <a:xfrm>
          <a:off x="0" y="0"/>
          <a:ext cx="0" cy="0"/>
          <a:chOff x="0" y="0"/>
          <a:chExt cx="0" cy="0"/>
        </a:xfrm>
      </p:grpSpPr>
      <p:sp>
        <p:nvSpPr>
          <p:cNvPr id="766" name="Google Shape;766;p83:notes"/>
          <p:cNvSpPr txBox="1"/>
          <p:nvPr>
            <p:ph idx="1" type="body"/>
          </p:nvPr>
        </p:nvSpPr>
        <p:spPr>
          <a:xfrm>
            <a:off x="914400" y="4416425"/>
            <a:ext cx="5029200" cy="4183062"/>
          </a:xfrm>
          <a:prstGeom prst="rect">
            <a:avLst/>
          </a:prstGeom>
        </p:spPr>
        <p:txBody>
          <a:bodyPr anchorCtr="0" anchor="t" bIns="46575" lIns="93150" spcFirstLastPara="1" rIns="93150" wrap="square" tIns="46575">
            <a:noAutofit/>
          </a:bodyPr>
          <a:lstStyle/>
          <a:p>
            <a:pPr indent="0" lvl="0" marL="0" rtl="0" algn="l">
              <a:spcBef>
                <a:spcPts val="0"/>
              </a:spcBef>
              <a:spcAft>
                <a:spcPts val="0"/>
              </a:spcAft>
              <a:buNone/>
            </a:pPr>
            <a:r>
              <a:t/>
            </a:r>
            <a:endParaRPr/>
          </a:p>
        </p:txBody>
      </p:sp>
      <p:sp>
        <p:nvSpPr>
          <p:cNvPr id="767" name="Google Shape;767;p83:notes"/>
          <p:cNvSpPr/>
          <p:nvPr>
            <p:ph idx="2" type="sldImg"/>
          </p:nvPr>
        </p:nvSpPr>
        <p:spPr>
          <a:xfrm>
            <a:off x="1104900" y="696912"/>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1" name="Shape 771"/>
        <p:cNvGrpSpPr/>
        <p:nvPr/>
      </p:nvGrpSpPr>
      <p:grpSpPr>
        <a:xfrm>
          <a:off x="0" y="0"/>
          <a:ext cx="0" cy="0"/>
          <a:chOff x="0" y="0"/>
          <a:chExt cx="0" cy="0"/>
        </a:xfrm>
      </p:grpSpPr>
      <p:sp>
        <p:nvSpPr>
          <p:cNvPr id="772" name="Google Shape;772;p84:notes"/>
          <p:cNvSpPr txBox="1"/>
          <p:nvPr>
            <p:ph idx="1" type="body"/>
          </p:nvPr>
        </p:nvSpPr>
        <p:spPr>
          <a:xfrm>
            <a:off x="914400" y="4416425"/>
            <a:ext cx="5029200" cy="4183062"/>
          </a:xfrm>
          <a:prstGeom prst="rect">
            <a:avLst/>
          </a:prstGeom>
        </p:spPr>
        <p:txBody>
          <a:bodyPr anchorCtr="0" anchor="t" bIns="46575" lIns="93150" spcFirstLastPara="1" rIns="93150" wrap="square" tIns="46575">
            <a:noAutofit/>
          </a:bodyPr>
          <a:lstStyle/>
          <a:p>
            <a:pPr indent="0" lvl="0" marL="0" rtl="0" algn="l">
              <a:spcBef>
                <a:spcPts val="0"/>
              </a:spcBef>
              <a:spcAft>
                <a:spcPts val="0"/>
              </a:spcAft>
              <a:buNone/>
            </a:pPr>
            <a:r>
              <a:t/>
            </a:r>
            <a:endParaRPr/>
          </a:p>
        </p:txBody>
      </p:sp>
      <p:sp>
        <p:nvSpPr>
          <p:cNvPr id="773" name="Google Shape;773;p84:notes"/>
          <p:cNvSpPr/>
          <p:nvPr>
            <p:ph idx="2" type="sldImg"/>
          </p:nvPr>
        </p:nvSpPr>
        <p:spPr>
          <a:xfrm>
            <a:off x="1104900" y="696912"/>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6" name="Shape 776"/>
        <p:cNvGrpSpPr/>
        <p:nvPr/>
      </p:nvGrpSpPr>
      <p:grpSpPr>
        <a:xfrm>
          <a:off x="0" y="0"/>
          <a:ext cx="0" cy="0"/>
          <a:chOff x="0" y="0"/>
          <a:chExt cx="0" cy="0"/>
        </a:xfrm>
      </p:grpSpPr>
      <p:sp>
        <p:nvSpPr>
          <p:cNvPr id="777" name="Google Shape;777;p85:notes"/>
          <p:cNvSpPr txBox="1"/>
          <p:nvPr>
            <p:ph idx="1" type="body"/>
          </p:nvPr>
        </p:nvSpPr>
        <p:spPr>
          <a:xfrm>
            <a:off x="914400" y="4416425"/>
            <a:ext cx="5029200" cy="4183062"/>
          </a:xfrm>
          <a:prstGeom prst="rect">
            <a:avLst/>
          </a:prstGeom>
        </p:spPr>
        <p:txBody>
          <a:bodyPr anchorCtr="0" anchor="t" bIns="46575" lIns="93150" spcFirstLastPara="1" rIns="93150" wrap="square" tIns="46575">
            <a:noAutofit/>
          </a:bodyPr>
          <a:lstStyle/>
          <a:p>
            <a:pPr indent="0" lvl="0" marL="0" rtl="0" algn="l">
              <a:spcBef>
                <a:spcPts val="0"/>
              </a:spcBef>
              <a:spcAft>
                <a:spcPts val="0"/>
              </a:spcAft>
              <a:buNone/>
            </a:pPr>
            <a:r>
              <a:t/>
            </a:r>
            <a:endParaRPr/>
          </a:p>
        </p:txBody>
      </p:sp>
      <p:sp>
        <p:nvSpPr>
          <p:cNvPr id="778" name="Google Shape;778;p85:notes"/>
          <p:cNvSpPr/>
          <p:nvPr>
            <p:ph idx="2" type="sldImg"/>
          </p:nvPr>
        </p:nvSpPr>
        <p:spPr>
          <a:xfrm>
            <a:off x="1104900" y="696912"/>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p9:notes"/>
          <p:cNvSpPr txBox="1"/>
          <p:nvPr>
            <p:ph idx="1" type="body"/>
          </p:nvPr>
        </p:nvSpPr>
        <p:spPr>
          <a:xfrm>
            <a:off x="914400" y="4416425"/>
            <a:ext cx="5029200" cy="4183062"/>
          </a:xfrm>
          <a:prstGeom prst="rect">
            <a:avLst/>
          </a:prstGeom>
        </p:spPr>
        <p:txBody>
          <a:bodyPr anchorCtr="0" anchor="t" bIns="46575" lIns="93150" spcFirstLastPara="1" rIns="93150" wrap="square" tIns="46575">
            <a:noAutofit/>
          </a:bodyPr>
          <a:lstStyle/>
          <a:p>
            <a:pPr indent="0" lvl="0" marL="0" rtl="0" algn="l">
              <a:spcBef>
                <a:spcPts val="0"/>
              </a:spcBef>
              <a:spcAft>
                <a:spcPts val="0"/>
              </a:spcAft>
              <a:buNone/>
            </a:pPr>
            <a:r>
              <a:t/>
            </a:r>
            <a:endParaRPr/>
          </a:p>
        </p:txBody>
      </p:sp>
      <p:sp>
        <p:nvSpPr>
          <p:cNvPr id="216" name="Google Shape;216;p9:notes"/>
          <p:cNvSpPr/>
          <p:nvPr>
            <p:ph idx="2" type="sldImg"/>
          </p:nvPr>
        </p:nvSpPr>
        <p:spPr>
          <a:xfrm>
            <a:off x="1104900" y="696912"/>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2" name="Shape 782"/>
        <p:cNvGrpSpPr/>
        <p:nvPr/>
      </p:nvGrpSpPr>
      <p:grpSpPr>
        <a:xfrm>
          <a:off x="0" y="0"/>
          <a:ext cx="0" cy="0"/>
          <a:chOff x="0" y="0"/>
          <a:chExt cx="0" cy="0"/>
        </a:xfrm>
      </p:grpSpPr>
      <p:sp>
        <p:nvSpPr>
          <p:cNvPr id="783" name="Google Shape;783;p86:notes"/>
          <p:cNvSpPr/>
          <p:nvPr>
            <p:ph idx="2" type="sldImg"/>
          </p:nvPr>
        </p:nvSpPr>
        <p:spPr>
          <a:xfrm>
            <a:off x="1104900" y="696912"/>
            <a:ext cx="4648200" cy="34861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784" name="Google Shape;784;p86:notes"/>
          <p:cNvSpPr txBox="1"/>
          <p:nvPr>
            <p:ph idx="1" type="body"/>
          </p:nvPr>
        </p:nvSpPr>
        <p:spPr>
          <a:xfrm>
            <a:off x="914400" y="4416425"/>
            <a:ext cx="5029200" cy="4183062"/>
          </a:xfrm>
          <a:prstGeom prst="rect">
            <a:avLst/>
          </a:prstGeom>
          <a:noFill/>
          <a:ln>
            <a:noFill/>
          </a:ln>
        </p:spPr>
        <p:txBody>
          <a:bodyPr anchorCtr="0" anchor="t" bIns="46575" lIns="93150" spcFirstLastPara="1" rIns="93150" wrap="square" tIns="46575">
            <a:noAutofit/>
          </a:bodyPr>
          <a:lstStyle/>
          <a:p>
            <a:pPr indent="0" lvl="0" marL="0" rtl="0" algn="l">
              <a:spcBef>
                <a:spcPts val="0"/>
              </a:spcBef>
              <a:spcAft>
                <a:spcPts val="0"/>
              </a:spcAft>
              <a:buNone/>
            </a:pPr>
            <a:r>
              <a:t/>
            </a:r>
            <a:endParaRPr/>
          </a:p>
        </p:txBody>
      </p:sp>
      <p:sp>
        <p:nvSpPr>
          <p:cNvPr id="785" name="Google Shape;785;p86:notes"/>
          <p:cNvSpPr txBox="1"/>
          <p:nvPr/>
        </p:nvSpPr>
        <p:spPr>
          <a:xfrm>
            <a:off x="3886200" y="8831262"/>
            <a:ext cx="2971800" cy="465137"/>
          </a:xfrm>
          <a:prstGeom prst="rect">
            <a:avLst/>
          </a:prstGeom>
          <a:noFill/>
          <a:ln>
            <a:noFill/>
          </a:ln>
        </p:spPr>
        <p:txBody>
          <a:bodyPr anchorCtr="0" anchor="b" bIns="46575" lIns="93150" spcFirstLastPara="1" rIns="93150" wrap="square" tIns="46575">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a:solidFill>
                  <a:srgbClr val="000000"/>
                </a:solidFill>
                <a:latin typeface="Times New Roman"/>
                <a:ea typeface="Times New Roman"/>
                <a:cs typeface="Times New Roman"/>
                <a:sym typeface="Times New Roman"/>
              </a:rPr>
              <a:t>‹#›</a:t>
            </a:fld>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9" name="Shape 789"/>
        <p:cNvGrpSpPr/>
        <p:nvPr/>
      </p:nvGrpSpPr>
      <p:grpSpPr>
        <a:xfrm>
          <a:off x="0" y="0"/>
          <a:ext cx="0" cy="0"/>
          <a:chOff x="0" y="0"/>
          <a:chExt cx="0" cy="0"/>
        </a:xfrm>
      </p:grpSpPr>
      <p:sp>
        <p:nvSpPr>
          <p:cNvPr id="790" name="Google Shape;790;p87:notes"/>
          <p:cNvSpPr txBox="1"/>
          <p:nvPr>
            <p:ph idx="1" type="body"/>
          </p:nvPr>
        </p:nvSpPr>
        <p:spPr>
          <a:xfrm>
            <a:off x="914400" y="4416425"/>
            <a:ext cx="5029200" cy="4183062"/>
          </a:xfrm>
          <a:prstGeom prst="rect">
            <a:avLst/>
          </a:prstGeom>
        </p:spPr>
        <p:txBody>
          <a:bodyPr anchorCtr="0" anchor="t" bIns="46575" lIns="93150" spcFirstLastPara="1" rIns="93150" wrap="square" tIns="46575">
            <a:noAutofit/>
          </a:bodyPr>
          <a:lstStyle/>
          <a:p>
            <a:pPr indent="0" lvl="0" marL="0" rtl="0" algn="l">
              <a:spcBef>
                <a:spcPts val="0"/>
              </a:spcBef>
              <a:spcAft>
                <a:spcPts val="0"/>
              </a:spcAft>
              <a:buNone/>
            </a:pPr>
            <a:r>
              <a:t/>
            </a:r>
            <a:endParaRPr/>
          </a:p>
        </p:txBody>
      </p:sp>
      <p:sp>
        <p:nvSpPr>
          <p:cNvPr id="791" name="Google Shape;791;p87:notes"/>
          <p:cNvSpPr/>
          <p:nvPr>
            <p:ph idx="2" type="sldImg"/>
          </p:nvPr>
        </p:nvSpPr>
        <p:spPr>
          <a:xfrm>
            <a:off x="1104900" y="696912"/>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5" name="Shape 795"/>
        <p:cNvGrpSpPr/>
        <p:nvPr/>
      </p:nvGrpSpPr>
      <p:grpSpPr>
        <a:xfrm>
          <a:off x="0" y="0"/>
          <a:ext cx="0" cy="0"/>
          <a:chOff x="0" y="0"/>
          <a:chExt cx="0" cy="0"/>
        </a:xfrm>
      </p:grpSpPr>
      <p:sp>
        <p:nvSpPr>
          <p:cNvPr id="796" name="Google Shape;796;p88:notes"/>
          <p:cNvSpPr txBox="1"/>
          <p:nvPr>
            <p:ph idx="1" type="body"/>
          </p:nvPr>
        </p:nvSpPr>
        <p:spPr>
          <a:xfrm>
            <a:off x="914400" y="4416425"/>
            <a:ext cx="5029200" cy="4183062"/>
          </a:xfrm>
          <a:prstGeom prst="rect">
            <a:avLst/>
          </a:prstGeom>
        </p:spPr>
        <p:txBody>
          <a:bodyPr anchorCtr="0" anchor="t" bIns="46575" lIns="93150" spcFirstLastPara="1" rIns="93150" wrap="square" tIns="46575">
            <a:noAutofit/>
          </a:bodyPr>
          <a:lstStyle/>
          <a:p>
            <a:pPr indent="0" lvl="0" marL="0" rtl="0" algn="l">
              <a:spcBef>
                <a:spcPts val="0"/>
              </a:spcBef>
              <a:spcAft>
                <a:spcPts val="0"/>
              </a:spcAft>
              <a:buNone/>
            </a:pPr>
            <a:r>
              <a:t/>
            </a:r>
            <a:endParaRPr/>
          </a:p>
        </p:txBody>
      </p:sp>
      <p:sp>
        <p:nvSpPr>
          <p:cNvPr id="797" name="Google Shape;797;p88:notes"/>
          <p:cNvSpPr/>
          <p:nvPr>
            <p:ph idx="2" type="sldImg"/>
          </p:nvPr>
        </p:nvSpPr>
        <p:spPr>
          <a:xfrm>
            <a:off x="1104900" y="696912"/>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1" name="Shape 801"/>
        <p:cNvGrpSpPr/>
        <p:nvPr/>
      </p:nvGrpSpPr>
      <p:grpSpPr>
        <a:xfrm>
          <a:off x="0" y="0"/>
          <a:ext cx="0" cy="0"/>
          <a:chOff x="0" y="0"/>
          <a:chExt cx="0" cy="0"/>
        </a:xfrm>
      </p:grpSpPr>
      <p:sp>
        <p:nvSpPr>
          <p:cNvPr id="802" name="Google Shape;802;p89:notes"/>
          <p:cNvSpPr txBox="1"/>
          <p:nvPr>
            <p:ph idx="1" type="body"/>
          </p:nvPr>
        </p:nvSpPr>
        <p:spPr>
          <a:xfrm>
            <a:off x="914400" y="4416425"/>
            <a:ext cx="5029200" cy="4183062"/>
          </a:xfrm>
          <a:prstGeom prst="rect">
            <a:avLst/>
          </a:prstGeom>
        </p:spPr>
        <p:txBody>
          <a:bodyPr anchorCtr="0" anchor="t" bIns="46575" lIns="93150" spcFirstLastPara="1" rIns="93150" wrap="square" tIns="46575">
            <a:noAutofit/>
          </a:bodyPr>
          <a:lstStyle/>
          <a:p>
            <a:pPr indent="0" lvl="0" marL="0" rtl="0" algn="l">
              <a:spcBef>
                <a:spcPts val="0"/>
              </a:spcBef>
              <a:spcAft>
                <a:spcPts val="0"/>
              </a:spcAft>
              <a:buNone/>
            </a:pPr>
            <a:r>
              <a:t/>
            </a:r>
            <a:endParaRPr/>
          </a:p>
        </p:txBody>
      </p:sp>
      <p:sp>
        <p:nvSpPr>
          <p:cNvPr id="803" name="Google Shape;803;p89:notes"/>
          <p:cNvSpPr/>
          <p:nvPr>
            <p:ph idx="2" type="sldImg"/>
          </p:nvPr>
        </p:nvSpPr>
        <p:spPr>
          <a:xfrm>
            <a:off x="1104900" y="696912"/>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6" name="Shape 806"/>
        <p:cNvGrpSpPr/>
        <p:nvPr/>
      </p:nvGrpSpPr>
      <p:grpSpPr>
        <a:xfrm>
          <a:off x="0" y="0"/>
          <a:ext cx="0" cy="0"/>
          <a:chOff x="0" y="0"/>
          <a:chExt cx="0" cy="0"/>
        </a:xfrm>
      </p:grpSpPr>
      <p:sp>
        <p:nvSpPr>
          <p:cNvPr id="807" name="Google Shape;807;p90:notes"/>
          <p:cNvSpPr txBox="1"/>
          <p:nvPr>
            <p:ph idx="1" type="body"/>
          </p:nvPr>
        </p:nvSpPr>
        <p:spPr>
          <a:xfrm>
            <a:off x="914400" y="4416425"/>
            <a:ext cx="5029200" cy="4183062"/>
          </a:xfrm>
          <a:prstGeom prst="rect">
            <a:avLst/>
          </a:prstGeom>
        </p:spPr>
        <p:txBody>
          <a:bodyPr anchorCtr="0" anchor="t" bIns="46575" lIns="93150" spcFirstLastPara="1" rIns="93150" wrap="square" tIns="46575">
            <a:noAutofit/>
          </a:bodyPr>
          <a:lstStyle/>
          <a:p>
            <a:pPr indent="0" lvl="0" marL="0" rtl="0" algn="l">
              <a:spcBef>
                <a:spcPts val="0"/>
              </a:spcBef>
              <a:spcAft>
                <a:spcPts val="0"/>
              </a:spcAft>
              <a:buNone/>
            </a:pPr>
            <a:r>
              <a:t/>
            </a:r>
            <a:endParaRPr/>
          </a:p>
        </p:txBody>
      </p:sp>
      <p:sp>
        <p:nvSpPr>
          <p:cNvPr id="808" name="Google Shape;808;p90:notes"/>
          <p:cNvSpPr/>
          <p:nvPr>
            <p:ph idx="2" type="sldImg"/>
          </p:nvPr>
        </p:nvSpPr>
        <p:spPr>
          <a:xfrm>
            <a:off x="1104900" y="696912"/>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2" name="Shape 812"/>
        <p:cNvGrpSpPr/>
        <p:nvPr/>
      </p:nvGrpSpPr>
      <p:grpSpPr>
        <a:xfrm>
          <a:off x="0" y="0"/>
          <a:ext cx="0" cy="0"/>
          <a:chOff x="0" y="0"/>
          <a:chExt cx="0" cy="0"/>
        </a:xfrm>
      </p:grpSpPr>
      <p:sp>
        <p:nvSpPr>
          <p:cNvPr id="813" name="Google Shape;813;p91:notes"/>
          <p:cNvSpPr txBox="1"/>
          <p:nvPr>
            <p:ph idx="1" type="body"/>
          </p:nvPr>
        </p:nvSpPr>
        <p:spPr>
          <a:xfrm>
            <a:off x="914400" y="4416425"/>
            <a:ext cx="5029200" cy="4183062"/>
          </a:xfrm>
          <a:prstGeom prst="rect">
            <a:avLst/>
          </a:prstGeom>
        </p:spPr>
        <p:txBody>
          <a:bodyPr anchorCtr="0" anchor="t" bIns="46575" lIns="93150" spcFirstLastPara="1" rIns="93150" wrap="square" tIns="46575">
            <a:noAutofit/>
          </a:bodyPr>
          <a:lstStyle/>
          <a:p>
            <a:pPr indent="0" lvl="0" marL="0" rtl="0" algn="l">
              <a:spcBef>
                <a:spcPts val="0"/>
              </a:spcBef>
              <a:spcAft>
                <a:spcPts val="0"/>
              </a:spcAft>
              <a:buNone/>
            </a:pPr>
            <a:r>
              <a:t/>
            </a:r>
            <a:endParaRPr/>
          </a:p>
        </p:txBody>
      </p:sp>
      <p:sp>
        <p:nvSpPr>
          <p:cNvPr id="814" name="Google Shape;814;p91:notes"/>
          <p:cNvSpPr/>
          <p:nvPr>
            <p:ph idx="2" type="sldImg"/>
          </p:nvPr>
        </p:nvSpPr>
        <p:spPr>
          <a:xfrm>
            <a:off x="1104900" y="696912"/>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7" name="Shape 817"/>
        <p:cNvGrpSpPr/>
        <p:nvPr/>
      </p:nvGrpSpPr>
      <p:grpSpPr>
        <a:xfrm>
          <a:off x="0" y="0"/>
          <a:ext cx="0" cy="0"/>
          <a:chOff x="0" y="0"/>
          <a:chExt cx="0" cy="0"/>
        </a:xfrm>
      </p:grpSpPr>
      <p:sp>
        <p:nvSpPr>
          <p:cNvPr id="818" name="Google Shape;818;p92:notes"/>
          <p:cNvSpPr txBox="1"/>
          <p:nvPr>
            <p:ph idx="1" type="body"/>
          </p:nvPr>
        </p:nvSpPr>
        <p:spPr>
          <a:xfrm>
            <a:off x="914400" y="4416425"/>
            <a:ext cx="5029200" cy="4183062"/>
          </a:xfrm>
          <a:prstGeom prst="rect">
            <a:avLst/>
          </a:prstGeom>
        </p:spPr>
        <p:txBody>
          <a:bodyPr anchorCtr="0" anchor="t" bIns="46575" lIns="93150" spcFirstLastPara="1" rIns="93150" wrap="square" tIns="46575">
            <a:noAutofit/>
          </a:bodyPr>
          <a:lstStyle/>
          <a:p>
            <a:pPr indent="0" lvl="0" marL="0" rtl="0" algn="l">
              <a:spcBef>
                <a:spcPts val="0"/>
              </a:spcBef>
              <a:spcAft>
                <a:spcPts val="0"/>
              </a:spcAft>
              <a:buNone/>
            </a:pPr>
            <a:r>
              <a:t/>
            </a:r>
            <a:endParaRPr/>
          </a:p>
        </p:txBody>
      </p:sp>
      <p:sp>
        <p:nvSpPr>
          <p:cNvPr id="819" name="Google Shape;819;p92:notes"/>
          <p:cNvSpPr/>
          <p:nvPr>
            <p:ph idx="2" type="sldImg"/>
          </p:nvPr>
        </p:nvSpPr>
        <p:spPr>
          <a:xfrm>
            <a:off x="1104900" y="696912"/>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4" name="Shape 824"/>
        <p:cNvGrpSpPr/>
        <p:nvPr/>
      </p:nvGrpSpPr>
      <p:grpSpPr>
        <a:xfrm>
          <a:off x="0" y="0"/>
          <a:ext cx="0" cy="0"/>
          <a:chOff x="0" y="0"/>
          <a:chExt cx="0" cy="0"/>
        </a:xfrm>
      </p:grpSpPr>
      <p:sp>
        <p:nvSpPr>
          <p:cNvPr id="825" name="Google Shape;825;p93:notes"/>
          <p:cNvSpPr txBox="1"/>
          <p:nvPr>
            <p:ph idx="1" type="body"/>
          </p:nvPr>
        </p:nvSpPr>
        <p:spPr>
          <a:xfrm>
            <a:off x="914400" y="4416425"/>
            <a:ext cx="5029200" cy="4183062"/>
          </a:xfrm>
          <a:prstGeom prst="rect">
            <a:avLst/>
          </a:prstGeom>
        </p:spPr>
        <p:txBody>
          <a:bodyPr anchorCtr="0" anchor="t" bIns="46575" lIns="93150" spcFirstLastPara="1" rIns="93150" wrap="square" tIns="46575">
            <a:noAutofit/>
          </a:bodyPr>
          <a:lstStyle/>
          <a:p>
            <a:pPr indent="0" lvl="0" marL="0" rtl="0" algn="l">
              <a:spcBef>
                <a:spcPts val="0"/>
              </a:spcBef>
              <a:spcAft>
                <a:spcPts val="0"/>
              </a:spcAft>
              <a:buNone/>
            </a:pPr>
            <a:r>
              <a:t/>
            </a:r>
            <a:endParaRPr/>
          </a:p>
        </p:txBody>
      </p:sp>
      <p:sp>
        <p:nvSpPr>
          <p:cNvPr id="826" name="Google Shape;826;p93:notes"/>
          <p:cNvSpPr/>
          <p:nvPr>
            <p:ph idx="2" type="sldImg"/>
          </p:nvPr>
        </p:nvSpPr>
        <p:spPr>
          <a:xfrm>
            <a:off x="1104900" y="696912"/>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3" name="Shape 833"/>
        <p:cNvGrpSpPr/>
        <p:nvPr/>
      </p:nvGrpSpPr>
      <p:grpSpPr>
        <a:xfrm>
          <a:off x="0" y="0"/>
          <a:ext cx="0" cy="0"/>
          <a:chOff x="0" y="0"/>
          <a:chExt cx="0" cy="0"/>
        </a:xfrm>
      </p:grpSpPr>
      <p:sp>
        <p:nvSpPr>
          <p:cNvPr id="834" name="Google Shape;834;p94:notes"/>
          <p:cNvSpPr txBox="1"/>
          <p:nvPr>
            <p:ph idx="1" type="body"/>
          </p:nvPr>
        </p:nvSpPr>
        <p:spPr>
          <a:xfrm>
            <a:off x="914400" y="4416425"/>
            <a:ext cx="5029200" cy="4183062"/>
          </a:xfrm>
          <a:prstGeom prst="rect">
            <a:avLst/>
          </a:prstGeom>
        </p:spPr>
        <p:txBody>
          <a:bodyPr anchorCtr="0" anchor="t" bIns="46575" lIns="93150" spcFirstLastPara="1" rIns="93150" wrap="square" tIns="46575">
            <a:noAutofit/>
          </a:bodyPr>
          <a:lstStyle/>
          <a:p>
            <a:pPr indent="0" lvl="0" marL="0" rtl="0" algn="l">
              <a:spcBef>
                <a:spcPts val="0"/>
              </a:spcBef>
              <a:spcAft>
                <a:spcPts val="0"/>
              </a:spcAft>
              <a:buNone/>
            </a:pPr>
            <a:r>
              <a:t/>
            </a:r>
            <a:endParaRPr/>
          </a:p>
        </p:txBody>
      </p:sp>
      <p:sp>
        <p:nvSpPr>
          <p:cNvPr id="835" name="Google Shape;835;p94:notes"/>
          <p:cNvSpPr/>
          <p:nvPr>
            <p:ph idx="2" type="sldImg"/>
          </p:nvPr>
        </p:nvSpPr>
        <p:spPr>
          <a:xfrm>
            <a:off x="1104900" y="696912"/>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1" name="Shape 841"/>
        <p:cNvGrpSpPr/>
        <p:nvPr/>
      </p:nvGrpSpPr>
      <p:grpSpPr>
        <a:xfrm>
          <a:off x="0" y="0"/>
          <a:ext cx="0" cy="0"/>
          <a:chOff x="0" y="0"/>
          <a:chExt cx="0" cy="0"/>
        </a:xfrm>
      </p:grpSpPr>
      <p:sp>
        <p:nvSpPr>
          <p:cNvPr id="842" name="Google Shape;842;p95:notes"/>
          <p:cNvSpPr txBox="1"/>
          <p:nvPr>
            <p:ph idx="1" type="body"/>
          </p:nvPr>
        </p:nvSpPr>
        <p:spPr>
          <a:xfrm>
            <a:off x="914400" y="4416425"/>
            <a:ext cx="5029200" cy="4183062"/>
          </a:xfrm>
          <a:prstGeom prst="rect">
            <a:avLst/>
          </a:prstGeom>
        </p:spPr>
        <p:txBody>
          <a:bodyPr anchorCtr="0" anchor="t" bIns="46575" lIns="93150" spcFirstLastPara="1" rIns="93150" wrap="square" tIns="46575">
            <a:noAutofit/>
          </a:bodyPr>
          <a:lstStyle/>
          <a:p>
            <a:pPr indent="0" lvl="0" marL="0" rtl="0" algn="l">
              <a:spcBef>
                <a:spcPts val="0"/>
              </a:spcBef>
              <a:spcAft>
                <a:spcPts val="0"/>
              </a:spcAft>
              <a:buNone/>
            </a:pPr>
            <a:r>
              <a:t/>
            </a:r>
            <a:endParaRPr/>
          </a:p>
        </p:txBody>
      </p:sp>
      <p:sp>
        <p:nvSpPr>
          <p:cNvPr id="843" name="Google Shape;843;p95:notes"/>
          <p:cNvSpPr/>
          <p:nvPr>
            <p:ph idx="2" type="sldImg"/>
          </p:nvPr>
        </p:nvSpPr>
        <p:spPr>
          <a:xfrm>
            <a:off x="1104900" y="696912"/>
            <a:ext cx="4648200"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6" name="Shape 16"/>
        <p:cNvGrpSpPr/>
        <p:nvPr/>
      </p:nvGrpSpPr>
      <p:grpSpPr>
        <a:xfrm>
          <a:off x="0" y="0"/>
          <a:ext cx="0" cy="0"/>
          <a:chOff x="0" y="0"/>
          <a:chExt cx="0" cy="0"/>
        </a:xfrm>
      </p:grpSpPr>
      <p:sp>
        <p:nvSpPr>
          <p:cNvPr id="17" name="Google Shape;17;p99"/>
          <p:cNvSpPr txBox="1"/>
          <p:nvPr>
            <p:ph type="title"/>
          </p:nvPr>
        </p:nvSpPr>
        <p:spPr>
          <a:xfrm>
            <a:off x="304800" y="381000"/>
            <a:ext cx="8402637" cy="609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 name="Google Shape;18;p99"/>
          <p:cNvSpPr txBox="1"/>
          <p:nvPr>
            <p:ph idx="1" type="body"/>
          </p:nvPr>
        </p:nvSpPr>
        <p:spPr>
          <a:xfrm>
            <a:off x="304800" y="1371600"/>
            <a:ext cx="8458200" cy="5105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285750" lvl="5" marL="2743200" algn="l">
              <a:spcBef>
                <a:spcPts val="360"/>
              </a:spcBef>
              <a:spcAft>
                <a:spcPts val="0"/>
              </a:spcAft>
              <a:buSzPts val="900"/>
              <a:buChar char="■"/>
              <a:defRPr/>
            </a:lvl6pPr>
            <a:lvl7pPr indent="-285750" lvl="6" marL="3200400" algn="l">
              <a:spcBef>
                <a:spcPts val="360"/>
              </a:spcBef>
              <a:spcAft>
                <a:spcPts val="0"/>
              </a:spcAft>
              <a:buSzPts val="900"/>
              <a:buChar char="■"/>
              <a:defRPr/>
            </a:lvl7pPr>
            <a:lvl8pPr indent="-285750" lvl="7" marL="3657600" algn="l">
              <a:spcBef>
                <a:spcPts val="360"/>
              </a:spcBef>
              <a:spcAft>
                <a:spcPts val="0"/>
              </a:spcAft>
              <a:buSzPts val="900"/>
              <a:buChar char="■"/>
              <a:defRPr/>
            </a:lvl8pPr>
            <a:lvl9pPr indent="-285750" lvl="8" marL="4114800" algn="l">
              <a:spcBef>
                <a:spcPts val="360"/>
              </a:spcBef>
              <a:spcAft>
                <a:spcPts val="0"/>
              </a:spcAft>
              <a:buSzPts val="900"/>
              <a:buChar char="■"/>
              <a:defRPr/>
            </a:lvl9pPr>
          </a:lstStyle>
          <a:p/>
        </p:txBody>
      </p:sp>
      <p:sp>
        <p:nvSpPr>
          <p:cNvPr id="19" name="Google Shape;19;p99"/>
          <p:cNvSpPr txBox="1"/>
          <p:nvPr>
            <p:ph idx="10" type="dt"/>
          </p:nvPr>
        </p:nvSpPr>
        <p:spPr>
          <a:xfrm>
            <a:off x="304800" y="6477000"/>
            <a:ext cx="1905000" cy="3810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99"/>
          <p:cNvSpPr txBox="1"/>
          <p:nvPr>
            <p:ph idx="11" type="ftr"/>
          </p:nvPr>
        </p:nvSpPr>
        <p:spPr>
          <a:xfrm>
            <a:off x="3352800" y="6477000"/>
            <a:ext cx="2895600" cy="3810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 name="Google Shape;21;p99"/>
          <p:cNvSpPr txBox="1"/>
          <p:nvPr>
            <p:ph idx="12" type="sldNum"/>
          </p:nvPr>
        </p:nvSpPr>
        <p:spPr>
          <a:xfrm>
            <a:off x="7239000" y="6477000"/>
            <a:ext cx="1905000" cy="3810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Tahoma"/>
              <a:buNone/>
              <a:defRPr b="0" i="0" sz="1200" u="none">
                <a:solidFill>
                  <a:schemeClr val="dk1"/>
                </a:solidFill>
                <a:latin typeface="Tahoma"/>
                <a:ea typeface="Tahoma"/>
                <a:cs typeface="Tahoma"/>
                <a:sym typeface="Tahoma"/>
              </a:defRPr>
            </a:lvl1pPr>
            <a:lvl2pPr indent="0" lvl="1" marL="0" marR="0" algn="r">
              <a:lnSpc>
                <a:spcPct val="100000"/>
              </a:lnSpc>
              <a:spcBef>
                <a:spcPts val="0"/>
              </a:spcBef>
              <a:spcAft>
                <a:spcPts val="0"/>
              </a:spcAft>
              <a:buClr>
                <a:schemeClr val="dk1"/>
              </a:buClr>
              <a:buSzPts val="1200"/>
              <a:buFont typeface="Tahoma"/>
              <a:buNone/>
              <a:defRPr b="0" i="0" sz="1200" u="none">
                <a:solidFill>
                  <a:schemeClr val="dk1"/>
                </a:solidFill>
                <a:latin typeface="Tahoma"/>
                <a:ea typeface="Tahoma"/>
                <a:cs typeface="Tahoma"/>
                <a:sym typeface="Tahoma"/>
              </a:defRPr>
            </a:lvl2pPr>
            <a:lvl3pPr indent="0" lvl="2" marL="0" marR="0" algn="r">
              <a:lnSpc>
                <a:spcPct val="100000"/>
              </a:lnSpc>
              <a:spcBef>
                <a:spcPts val="0"/>
              </a:spcBef>
              <a:spcAft>
                <a:spcPts val="0"/>
              </a:spcAft>
              <a:buClr>
                <a:schemeClr val="dk1"/>
              </a:buClr>
              <a:buSzPts val="1200"/>
              <a:buFont typeface="Tahoma"/>
              <a:buNone/>
              <a:defRPr b="0" i="0" sz="1200" u="none">
                <a:solidFill>
                  <a:schemeClr val="dk1"/>
                </a:solidFill>
                <a:latin typeface="Tahoma"/>
                <a:ea typeface="Tahoma"/>
                <a:cs typeface="Tahoma"/>
                <a:sym typeface="Tahoma"/>
              </a:defRPr>
            </a:lvl3pPr>
            <a:lvl4pPr indent="0" lvl="3" marL="0" marR="0" algn="r">
              <a:lnSpc>
                <a:spcPct val="100000"/>
              </a:lnSpc>
              <a:spcBef>
                <a:spcPts val="0"/>
              </a:spcBef>
              <a:spcAft>
                <a:spcPts val="0"/>
              </a:spcAft>
              <a:buClr>
                <a:schemeClr val="dk1"/>
              </a:buClr>
              <a:buSzPts val="1200"/>
              <a:buFont typeface="Tahoma"/>
              <a:buNone/>
              <a:defRPr b="0" i="0" sz="1200" u="none">
                <a:solidFill>
                  <a:schemeClr val="dk1"/>
                </a:solidFill>
                <a:latin typeface="Tahoma"/>
                <a:ea typeface="Tahoma"/>
                <a:cs typeface="Tahoma"/>
                <a:sym typeface="Tahoma"/>
              </a:defRPr>
            </a:lvl4pPr>
            <a:lvl5pPr indent="0" lvl="4" marL="0" marR="0" algn="r">
              <a:lnSpc>
                <a:spcPct val="100000"/>
              </a:lnSpc>
              <a:spcBef>
                <a:spcPts val="0"/>
              </a:spcBef>
              <a:spcAft>
                <a:spcPts val="0"/>
              </a:spcAft>
              <a:buClr>
                <a:schemeClr val="dk1"/>
              </a:buClr>
              <a:buSzPts val="1200"/>
              <a:buFont typeface="Tahoma"/>
              <a:buNone/>
              <a:defRPr b="0" i="0" sz="1200" u="none">
                <a:solidFill>
                  <a:schemeClr val="dk1"/>
                </a:solidFill>
                <a:latin typeface="Tahoma"/>
                <a:ea typeface="Tahoma"/>
                <a:cs typeface="Tahoma"/>
                <a:sym typeface="Tahoma"/>
              </a:defRPr>
            </a:lvl5pPr>
            <a:lvl6pPr indent="0" lvl="5" marL="0" marR="0" algn="r">
              <a:lnSpc>
                <a:spcPct val="100000"/>
              </a:lnSpc>
              <a:spcBef>
                <a:spcPts val="0"/>
              </a:spcBef>
              <a:spcAft>
                <a:spcPts val="0"/>
              </a:spcAft>
              <a:buClr>
                <a:schemeClr val="dk1"/>
              </a:buClr>
              <a:buSzPts val="1200"/>
              <a:buFont typeface="Tahoma"/>
              <a:buNone/>
              <a:defRPr b="0" i="0" sz="1200" u="none">
                <a:solidFill>
                  <a:schemeClr val="dk1"/>
                </a:solidFill>
                <a:latin typeface="Tahoma"/>
                <a:ea typeface="Tahoma"/>
                <a:cs typeface="Tahoma"/>
                <a:sym typeface="Tahoma"/>
              </a:defRPr>
            </a:lvl6pPr>
            <a:lvl7pPr indent="0" lvl="6" marL="0" marR="0" algn="r">
              <a:lnSpc>
                <a:spcPct val="100000"/>
              </a:lnSpc>
              <a:spcBef>
                <a:spcPts val="0"/>
              </a:spcBef>
              <a:spcAft>
                <a:spcPts val="0"/>
              </a:spcAft>
              <a:buClr>
                <a:schemeClr val="dk1"/>
              </a:buClr>
              <a:buSzPts val="1200"/>
              <a:buFont typeface="Tahoma"/>
              <a:buNone/>
              <a:defRPr b="0" i="0" sz="1200" u="none">
                <a:solidFill>
                  <a:schemeClr val="dk1"/>
                </a:solidFill>
                <a:latin typeface="Tahoma"/>
                <a:ea typeface="Tahoma"/>
                <a:cs typeface="Tahoma"/>
                <a:sym typeface="Tahoma"/>
              </a:defRPr>
            </a:lvl7pPr>
            <a:lvl8pPr indent="0" lvl="7" marL="0" marR="0" algn="r">
              <a:lnSpc>
                <a:spcPct val="100000"/>
              </a:lnSpc>
              <a:spcBef>
                <a:spcPts val="0"/>
              </a:spcBef>
              <a:spcAft>
                <a:spcPts val="0"/>
              </a:spcAft>
              <a:buClr>
                <a:schemeClr val="dk1"/>
              </a:buClr>
              <a:buSzPts val="1200"/>
              <a:buFont typeface="Tahoma"/>
              <a:buNone/>
              <a:defRPr b="0" i="0" sz="1200" u="none">
                <a:solidFill>
                  <a:schemeClr val="dk1"/>
                </a:solidFill>
                <a:latin typeface="Tahoma"/>
                <a:ea typeface="Tahoma"/>
                <a:cs typeface="Tahoma"/>
                <a:sym typeface="Tahoma"/>
              </a:defRPr>
            </a:lvl8pPr>
            <a:lvl9pPr indent="0" lvl="8" marL="0" marR="0" algn="r">
              <a:lnSpc>
                <a:spcPct val="100000"/>
              </a:lnSpc>
              <a:spcBef>
                <a:spcPts val="0"/>
              </a:spcBef>
              <a:spcAft>
                <a:spcPts val="0"/>
              </a:spcAft>
              <a:buClr>
                <a:schemeClr val="dk1"/>
              </a:buClr>
              <a:buSzPts val="1200"/>
              <a:buFont typeface="Tahoma"/>
              <a:buNone/>
              <a:defRPr b="0" i="0" sz="1200" u="none">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zoom dir="out"/>
  </p:transition>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110"/>
          <p:cNvSpPr txBox="1"/>
          <p:nvPr>
            <p:ph type="title"/>
          </p:nvPr>
        </p:nvSpPr>
        <p:spPr>
          <a:xfrm rot="5400000">
            <a:off x="4657725" y="2371725"/>
            <a:ext cx="6096000" cy="211455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6" name="Google Shape;76;p110"/>
          <p:cNvSpPr txBox="1"/>
          <p:nvPr>
            <p:ph idx="1" type="body"/>
          </p:nvPr>
        </p:nvSpPr>
        <p:spPr>
          <a:xfrm rot="5400000">
            <a:off x="352425" y="333375"/>
            <a:ext cx="6096000" cy="619125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285750" lvl="5" marL="2743200" algn="l">
              <a:spcBef>
                <a:spcPts val="360"/>
              </a:spcBef>
              <a:spcAft>
                <a:spcPts val="0"/>
              </a:spcAft>
              <a:buSzPts val="900"/>
              <a:buChar char="■"/>
              <a:defRPr/>
            </a:lvl6pPr>
            <a:lvl7pPr indent="-285750" lvl="6" marL="3200400" algn="l">
              <a:spcBef>
                <a:spcPts val="360"/>
              </a:spcBef>
              <a:spcAft>
                <a:spcPts val="0"/>
              </a:spcAft>
              <a:buSzPts val="900"/>
              <a:buChar char="■"/>
              <a:defRPr/>
            </a:lvl7pPr>
            <a:lvl8pPr indent="-285750" lvl="7" marL="3657600" algn="l">
              <a:spcBef>
                <a:spcPts val="360"/>
              </a:spcBef>
              <a:spcAft>
                <a:spcPts val="0"/>
              </a:spcAft>
              <a:buSzPts val="900"/>
              <a:buChar char="■"/>
              <a:defRPr/>
            </a:lvl8pPr>
            <a:lvl9pPr indent="-285750" lvl="8" marL="4114800" algn="l">
              <a:spcBef>
                <a:spcPts val="360"/>
              </a:spcBef>
              <a:spcAft>
                <a:spcPts val="0"/>
              </a:spcAft>
              <a:buSzPts val="900"/>
              <a:buChar char="■"/>
              <a:defRPr/>
            </a:lvl9pPr>
          </a:lstStyle>
          <a:p/>
        </p:txBody>
      </p:sp>
      <p:sp>
        <p:nvSpPr>
          <p:cNvPr id="77" name="Google Shape;77;p110"/>
          <p:cNvSpPr txBox="1"/>
          <p:nvPr>
            <p:ph idx="10" type="dt"/>
          </p:nvPr>
        </p:nvSpPr>
        <p:spPr>
          <a:xfrm>
            <a:off x="304800" y="6477000"/>
            <a:ext cx="1905000" cy="3810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8" name="Google Shape;78;p110"/>
          <p:cNvSpPr txBox="1"/>
          <p:nvPr>
            <p:ph idx="11" type="ftr"/>
          </p:nvPr>
        </p:nvSpPr>
        <p:spPr>
          <a:xfrm>
            <a:off x="3352800" y="6477000"/>
            <a:ext cx="2895600" cy="3810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9" name="Google Shape;79;p110"/>
          <p:cNvSpPr txBox="1"/>
          <p:nvPr>
            <p:ph idx="12" type="sldNum"/>
          </p:nvPr>
        </p:nvSpPr>
        <p:spPr>
          <a:xfrm>
            <a:off x="7239000" y="6477000"/>
            <a:ext cx="1905000" cy="3810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Tahoma"/>
              <a:buNone/>
              <a:defRPr b="0" i="0" sz="1200" u="none">
                <a:solidFill>
                  <a:schemeClr val="dk1"/>
                </a:solidFill>
                <a:latin typeface="Tahoma"/>
                <a:ea typeface="Tahoma"/>
                <a:cs typeface="Tahoma"/>
                <a:sym typeface="Tahoma"/>
              </a:defRPr>
            </a:lvl1pPr>
            <a:lvl2pPr indent="0" lvl="1" marL="0" marR="0" algn="r">
              <a:lnSpc>
                <a:spcPct val="100000"/>
              </a:lnSpc>
              <a:spcBef>
                <a:spcPts val="0"/>
              </a:spcBef>
              <a:spcAft>
                <a:spcPts val="0"/>
              </a:spcAft>
              <a:buClr>
                <a:schemeClr val="dk1"/>
              </a:buClr>
              <a:buSzPts val="1200"/>
              <a:buFont typeface="Tahoma"/>
              <a:buNone/>
              <a:defRPr b="0" i="0" sz="1200" u="none">
                <a:solidFill>
                  <a:schemeClr val="dk1"/>
                </a:solidFill>
                <a:latin typeface="Tahoma"/>
                <a:ea typeface="Tahoma"/>
                <a:cs typeface="Tahoma"/>
                <a:sym typeface="Tahoma"/>
              </a:defRPr>
            </a:lvl2pPr>
            <a:lvl3pPr indent="0" lvl="2" marL="0" marR="0" algn="r">
              <a:lnSpc>
                <a:spcPct val="100000"/>
              </a:lnSpc>
              <a:spcBef>
                <a:spcPts val="0"/>
              </a:spcBef>
              <a:spcAft>
                <a:spcPts val="0"/>
              </a:spcAft>
              <a:buClr>
                <a:schemeClr val="dk1"/>
              </a:buClr>
              <a:buSzPts val="1200"/>
              <a:buFont typeface="Tahoma"/>
              <a:buNone/>
              <a:defRPr b="0" i="0" sz="1200" u="none">
                <a:solidFill>
                  <a:schemeClr val="dk1"/>
                </a:solidFill>
                <a:latin typeface="Tahoma"/>
                <a:ea typeface="Tahoma"/>
                <a:cs typeface="Tahoma"/>
                <a:sym typeface="Tahoma"/>
              </a:defRPr>
            </a:lvl3pPr>
            <a:lvl4pPr indent="0" lvl="3" marL="0" marR="0" algn="r">
              <a:lnSpc>
                <a:spcPct val="100000"/>
              </a:lnSpc>
              <a:spcBef>
                <a:spcPts val="0"/>
              </a:spcBef>
              <a:spcAft>
                <a:spcPts val="0"/>
              </a:spcAft>
              <a:buClr>
                <a:schemeClr val="dk1"/>
              </a:buClr>
              <a:buSzPts val="1200"/>
              <a:buFont typeface="Tahoma"/>
              <a:buNone/>
              <a:defRPr b="0" i="0" sz="1200" u="none">
                <a:solidFill>
                  <a:schemeClr val="dk1"/>
                </a:solidFill>
                <a:latin typeface="Tahoma"/>
                <a:ea typeface="Tahoma"/>
                <a:cs typeface="Tahoma"/>
                <a:sym typeface="Tahoma"/>
              </a:defRPr>
            </a:lvl4pPr>
            <a:lvl5pPr indent="0" lvl="4" marL="0" marR="0" algn="r">
              <a:lnSpc>
                <a:spcPct val="100000"/>
              </a:lnSpc>
              <a:spcBef>
                <a:spcPts val="0"/>
              </a:spcBef>
              <a:spcAft>
                <a:spcPts val="0"/>
              </a:spcAft>
              <a:buClr>
                <a:schemeClr val="dk1"/>
              </a:buClr>
              <a:buSzPts val="1200"/>
              <a:buFont typeface="Tahoma"/>
              <a:buNone/>
              <a:defRPr b="0" i="0" sz="1200" u="none">
                <a:solidFill>
                  <a:schemeClr val="dk1"/>
                </a:solidFill>
                <a:latin typeface="Tahoma"/>
                <a:ea typeface="Tahoma"/>
                <a:cs typeface="Tahoma"/>
                <a:sym typeface="Tahoma"/>
              </a:defRPr>
            </a:lvl5pPr>
            <a:lvl6pPr indent="0" lvl="5" marL="0" marR="0" algn="r">
              <a:lnSpc>
                <a:spcPct val="100000"/>
              </a:lnSpc>
              <a:spcBef>
                <a:spcPts val="0"/>
              </a:spcBef>
              <a:spcAft>
                <a:spcPts val="0"/>
              </a:spcAft>
              <a:buClr>
                <a:schemeClr val="dk1"/>
              </a:buClr>
              <a:buSzPts val="1200"/>
              <a:buFont typeface="Tahoma"/>
              <a:buNone/>
              <a:defRPr b="0" i="0" sz="1200" u="none">
                <a:solidFill>
                  <a:schemeClr val="dk1"/>
                </a:solidFill>
                <a:latin typeface="Tahoma"/>
                <a:ea typeface="Tahoma"/>
                <a:cs typeface="Tahoma"/>
                <a:sym typeface="Tahoma"/>
              </a:defRPr>
            </a:lvl6pPr>
            <a:lvl7pPr indent="0" lvl="6" marL="0" marR="0" algn="r">
              <a:lnSpc>
                <a:spcPct val="100000"/>
              </a:lnSpc>
              <a:spcBef>
                <a:spcPts val="0"/>
              </a:spcBef>
              <a:spcAft>
                <a:spcPts val="0"/>
              </a:spcAft>
              <a:buClr>
                <a:schemeClr val="dk1"/>
              </a:buClr>
              <a:buSzPts val="1200"/>
              <a:buFont typeface="Tahoma"/>
              <a:buNone/>
              <a:defRPr b="0" i="0" sz="1200" u="none">
                <a:solidFill>
                  <a:schemeClr val="dk1"/>
                </a:solidFill>
                <a:latin typeface="Tahoma"/>
                <a:ea typeface="Tahoma"/>
                <a:cs typeface="Tahoma"/>
                <a:sym typeface="Tahoma"/>
              </a:defRPr>
            </a:lvl7pPr>
            <a:lvl8pPr indent="0" lvl="7" marL="0" marR="0" algn="r">
              <a:lnSpc>
                <a:spcPct val="100000"/>
              </a:lnSpc>
              <a:spcBef>
                <a:spcPts val="0"/>
              </a:spcBef>
              <a:spcAft>
                <a:spcPts val="0"/>
              </a:spcAft>
              <a:buClr>
                <a:schemeClr val="dk1"/>
              </a:buClr>
              <a:buSzPts val="1200"/>
              <a:buFont typeface="Tahoma"/>
              <a:buNone/>
              <a:defRPr b="0" i="0" sz="1200" u="none">
                <a:solidFill>
                  <a:schemeClr val="dk1"/>
                </a:solidFill>
                <a:latin typeface="Tahoma"/>
                <a:ea typeface="Tahoma"/>
                <a:cs typeface="Tahoma"/>
                <a:sym typeface="Tahoma"/>
              </a:defRPr>
            </a:lvl8pPr>
            <a:lvl9pPr indent="0" lvl="8" marL="0" marR="0" algn="r">
              <a:lnSpc>
                <a:spcPct val="100000"/>
              </a:lnSpc>
              <a:spcBef>
                <a:spcPts val="0"/>
              </a:spcBef>
              <a:spcAft>
                <a:spcPts val="0"/>
              </a:spcAft>
              <a:buClr>
                <a:schemeClr val="dk1"/>
              </a:buClr>
              <a:buSzPts val="1200"/>
              <a:buFont typeface="Tahoma"/>
              <a:buNone/>
              <a:defRPr b="0" i="0" sz="1200" u="none">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zoom dir="out"/>
  </p:transition>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0" name="Shape 80"/>
        <p:cNvGrpSpPr/>
        <p:nvPr/>
      </p:nvGrpSpPr>
      <p:grpSpPr>
        <a:xfrm>
          <a:off x="0" y="0"/>
          <a:ext cx="0" cy="0"/>
          <a:chOff x="0" y="0"/>
          <a:chExt cx="0" cy="0"/>
        </a:xfrm>
      </p:grpSpPr>
      <p:sp>
        <p:nvSpPr>
          <p:cNvPr id="81" name="Google Shape;81;p111"/>
          <p:cNvSpPr txBox="1"/>
          <p:nvPr>
            <p:ph type="title"/>
          </p:nvPr>
        </p:nvSpPr>
        <p:spPr>
          <a:xfrm>
            <a:off x="304800" y="381000"/>
            <a:ext cx="8402637" cy="609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2" name="Google Shape;82;p111"/>
          <p:cNvSpPr txBox="1"/>
          <p:nvPr>
            <p:ph idx="1" type="body"/>
          </p:nvPr>
        </p:nvSpPr>
        <p:spPr>
          <a:xfrm rot="5400000">
            <a:off x="1981200" y="-304800"/>
            <a:ext cx="5105400" cy="84582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285750" lvl="5" marL="2743200" algn="l">
              <a:spcBef>
                <a:spcPts val="360"/>
              </a:spcBef>
              <a:spcAft>
                <a:spcPts val="0"/>
              </a:spcAft>
              <a:buSzPts val="900"/>
              <a:buChar char="■"/>
              <a:defRPr/>
            </a:lvl6pPr>
            <a:lvl7pPr indent="-285750" lvl="6" marL="3200400" algn="l">
              <a:spcBef>
                <a:spcPts val="360"/>
              </a:spcBef>
              <a:spcAft>
                <a:spcPts val="0"/>
              </a:spcAft>
              <a:buSzPts val="900"/>
              <a:buChar char="■"/>
              <a:defRPr/>
            </a:lvl7pPr>
            <a:lvl8pPr indent="-285750" lvl="7" marL="3657600" algn="l">
              <a:spcBef>
                <a:spcPts val="360"/>
              </a:spcBef>
              <a:spcAft>
                <a:spcPts val="0"/>
              </a:spcAft>
              <a:buSzPts val="900"/>
              <a:buChar char="■"/>
              <a:defRPr/>
            </a:lvl8pPr>
            <a:lvl9pPr indent="-285750" lvl="8" marL="4114800" algn="l">
              <a:spcBef>
                <a:spcPts val="360"/>
              </a:spcBef>
              <a:spcAft>
                <a:spcPts val="0"/>
              </a:spcAft>
              <a:buSzPts val="900"/>
              <a:buChar char="■"/>
              <a:defRPr/>
            </a:lvl9pPr>
          </a:lstStyle>
          <a:p/>
        </p:txBody>
      </p:sp>
      <p:sp>
        <p:nvSpPr>
          <p:cNvPr id="83" name="Google Shape;83;p111"/>
          <p:cNvSpPr txBox="1"/>
          <p:nvPr>
            <p:ph idx="10" type="dt"/>
          </p:nvPr>
        </p:nvSpPr>
        <p:spPr>
          <a:xfrm>
            <a:off x="304800" y="6477000"/>
            <a:ext cx="1905000" cy="3810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4" name="Google Shape;84;p111"/>
          <p:cNvSpPr txBox="1"/>
          <p:nvPr>
            <p:ph idx="11" type="ftr"/>
          </p:nvPr>
        </p:nvSpPr>
        <p:spPr>
          <a:xfrm>
            <a:off x="3352800" y="6477000"/>
            <a:ext cx="2895600" cy="3810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5" name="Google Shape;85;p111"/>
          <p:cNvSpPr txBox="1"/>
          <p:nvPr>
            <p:ph idx="12" type="sldNum"/>
          </p:nvPr>
        </p:nvSpPr>
        <p:spPr>
          <a:xfrm>
            <a:off x="7239000" y="6477000"/>
            <a:ext cx="1905000" cy="3810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Tahoma"/>
              <a:buNone/>
              <a:defRPr b="0" i="0" sz="1200" u="none">
                <a:solidFill>
                  <a:schemeClr val="dk1"/>
                </a:solidFill>
                <a:latin typeface="Tahoma"/>
                <a:ea typeface="Tahoma"/>
                <a:cs typeface="Tahoma"/>
                <a:sym typeface="Tahoma"/>
              </a:defRPr>
            </a:lvl1pPr>
            <a:lvl2pPr indent="0" lvl="1" marL="0" marR="0" algn="r">
              <a:lnSpc>
                <a:spcPct val="100000"/>
              </a:lnSpc>
              <a:spcBef>
                <a:spcPts val="0"/>
              </a:spcBef>
              <a:spcAft>
                <a:spcPts val="0"/>
              </a:spcAft>
              <a:buClr>
                <a:schemeClr val="dk1"/>
              </a:buClr>
              <a:buSzPts val="1200"/>
              <a:buFont typeface="Tahoma"/>
              <a:buNone/>
              <a:defRPr b="0" i="0" sz="1200" u="none">
                <a:solidFill>
                  <a:schemeClr val="dk1"/>
                </a:solidFill>
                <a:latin typeface="Tahoma"/>
                <a:ea typeface="Tahoma"/>
                <a:cs typeface="Tahoma"/>
                <a:sym typeface="Tahoma"/>
              </a:defRPr>
            </a:lvl2pPr>
            <a:lvl3pPr indent="0" lvl="2" marL="0" marR="0" algn="r">
              <a:lnSpc>
                <a:spcPct val="100000"/>
              </a:lnSpc>
              <a:spcBef>
                <a:spcPts val="0"/>
              </a:spcBef>
              <a:spcAft>
                <a:spcPts val="0"/>
              </a:spcAft>
              <a:buClr>
                <a:schemeClr val="dk1"/>
              </a:buClr>
              <a:buSzPts val="1200"/>
              <a:buFont typeface="Tahoma"/>
              <a:buNone/>
              <a:defRPr b="0" i="0" sz="1200" u="none">
                <a:solidFill>
                  <a:schemeClr val="dk1"/>
                </a:solidFill>
                <a:latin typeface="Tahoma"/>
                <a:ea typeface="Tahoma"/>
                <a:cs typeface="Tahoma"/>
                <a:sym typeface="Tahoma"/>
              </a:defRPr>
            </a:lvl3pPr>
            <a:lvl4pPr indent="0" lvl="3" marL="0" marR="0" algn="r">
              <a:lnSpc>
                <a:spcPct val="100000"/>
              </a:lnSpc>
              <a:spcBef>
                <a:spcPts val="0"/>
              </a:spcBef>
              <a:spcAft>
                <a:spcPts val="0"/>
              </a:spcAft>
              <a:buClr>
                <a:schemeClr val="dk1"/>
              </a:buClr>
              <a:buSzPts val="1200"/>
              <a:buFont typeface="Tahoma"/>
              <a:buNone/>
              <a:defRPr b="0" i="0" sz="1200" u="none">
                <a:solidFill>
                  <a:schemeClr val="dk1"/>
                </a:solidFill>
                <a:latin typeface="Tahoma"/>
                <a:ea typeface="Tahoma"/>
                <a:cs typeface="Tahoma"/>
                <a:sym typeface="Tahoma"/>
              </a:defRPr>
            </a:lvl4pPr>
            <a:lvl5pPr indent="0" lvl="4" marL="0" marR="0" algn="r">
              <a:lnSpc>
                <a:spcPct val="100000"/>
              </a:lnSpc>
              <a:spcBef>
                <a:spcPts val="0"/>
              </a:spcBef>
              <a:spcAft>
                <a:spcPts val="0"/>
              </a:spcAft>
              <a:buClr>
                <a:schemeClr val="dk1"/>
              </a:buClr>
              <a:buSzPts val="1200"/>
              <a:buFont typeface="Tahoma"/>
              <a:buNone/>
              <a:defRPr b="0" i="0" sz="1200" u="none">
                <a:solidFill>
                  <a:schemeClr val="dk1"/>
                </a:solidFill>
                <a:latin typeface="Tahoma"/>
                <a:ea typeface="Tahoma"/>
                <a:cs typeface="Tahoma"/>
                <a:sym typeface="Tahoma"/>
              </a:defRPr>
            </a:lvl5pPr>
            <a:lvl6pPr indent="0" lvl="5" marL="0" marR="0" algn="r">
              <a:lnSpc>
                <a:spcPct val="100000"/>
              </a:lnSpc>
              <a:spcBef>
                <a:spcPts val="0"/>
              </a:spcBef>
              <a:spcAft>
                <a:spcPts val="0"/>
              </a:spcAft>
              <a:buClr>
                <a:schemeClr val="dk1"/>
              </a:buClr>
              <a:buSzPts val="1200"/>
              <a:buFont typeface="Tahoma"/>
              <a:buNone/>
              <a:defRPr b="0" i="0" sz="1200" u="none">
                <a:solidFill>
                  <a:schemeClr val="dk1"/>
                </a:solidFill>
                <a:latin typeface="Tahoma"/>
                <a:ea typeface="Tahoma"/>
                <a:cs typeface="Tahoma"/>
                <a:sym typeface="Tahoma"/>
              </a:defRPr>
            </a:lvl6pPr>
            <a:lvl7pPr indent="0" lvl="6" marL="0" marR="0" algn="r">
              <a:lnSpc>
                <a:spcPct val="100000"/>
              </a:lnSpc>
              <a:spcBef>
                <a:spcPts val="0"/>
              </a:spcBef>
              <a:spcAft>
                <a:spcPts val="0"/>
              </a:spcAft>
              <a:buClr>
                <a:schemeClr val="dk1"/>
              </a:buClr>
              <a:buSzPts val="1200"/>
              <a:buFont typeface="Tahoma"/>
              <a:buNone/>
              <a:defRPr b="0" i="0" sz="1200" u="none">
                <a:solidFill>
                  <a:schemeClr val="dk1"/>
                </a:solidFill>
                <a:latin typeface="Tahoma"/>
                <a:ea typeface="Tahoma"/>
                <a:cs typeface="Tahoma"/>
                <a:sym typeface="Tahoma"/>
              </a:defRPr>
            </a:lvl7pPr>
            <a:lvl8pPr indent="0" lvl="7" marL="0" marR="0" algn="r">
              <a:lnSpc>
                <a:spcPct val="100000"/>
              </a:lnSpc>
              <a:spcBef>
                <a:spcPts val="0"/>
              </a:spcBef>
              <a:spcAft>
                <a:spcPts val="0"/>
              </a:spcAft>
              <a:buClr>
                <a:schemeClr val="dk1"/>
              </a:buClr>
              <a:buSzPts val="1200"/>
              <a:buFont typeface="Tahoma"/>
              <a:buNone/>
              <a:defRPr b="0" i="0" sz="1200" u="none">
                <a:solidFill>
                  <a:schemeClr val="dk1"/>
                </a:solidFill>
                <a:latin typeface="Tahoma"/>
                <a:ea typeface="Tahoma"/>
                <a:cs typeface="Tahoma"/>
                <a:sym typeface="Tahoma"/>
              </a:defRPr>
            </a:lvl8pPr>
            <a:lvl9pPr indent="0" lvl="8" marL="0" marR="0" algn="r">
              <a:lnSpc>
                <a:spcPct val="100000"/>
              </a:lnSpc>
              <a:spcBef>
                <a:spcPts val="0"/>
              </a:spcBef>
              <a:spcAft>
                <a:spcPts val="0"/>
              </a:spcAft>
              <a:buClr>
                <a:schemeClr val="dk1"/>
              </a:buClr>
              <a:buSzPts val="1200"/>
              <a:buFont typeface="Tahoma"/>
              <a:buNone/>
              <a:defRPr b="0" i="0" sz="1200" u="none">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zoom dir="out"/>
  </p:transition>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6" name="Shape 86"/>
        <p:cNvGrpSpPr/>
        <p:nvPr/>
      </p:nvGrpSpPr>
      <p:grpSpPr>
        <a:xfrm>
          <a:off x="0" y="0"/>
          <a:ext cx="0" cy="0"/>
          <a:chOff x="0" y="0"/>
          <a:chExt cx="0" cy="0"/>
        </a:xfrm>
      </p:grpSpPr>
      <p:sp>
        <p:nvSpPr>
          <p:cNvPr id="87" name="Google Shape;87;p11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88" name="Google Shape;88;p112"/>
          <p:cNvSpPr/>
          <p:nvPr>
            <p:ph idx="2" type="pic"/>
          </p:nvPr>
        </p:nvSpPr>
        <p:spPr>
          <a:xfrm>
            <a:off x="1792288" y="612775"/>
            <a:ext cx="5486400" cy="4114800"/>
          </a:xfrm>
          <a:prstGeom prst="rect">
            <a:avLst/>
          </a:prstGeom>
          <a:noFill/>
          <a:ln>
            <a:noFill/>
          </a:ln>
        </p:spPr>
      </p:sp>
      <p:sp>
        <p:nvSpPr>
          <p:cNvPr id="89" name="Google Shape;89;p11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840"/>
              <a:buNone/>
              <a:defRPr sz="1400"/>
            </a:lvl1pPr>
            <a:lvl2pPr indent="-228600" lvl="1" marL="914400" algn="l">
              <a:spcBef>
                <a:spcPts val="240"/>
              </a:spcBef>
              <a:spcAft>
                <a:spcPts val="0"/>
              </a:spcAft>
              <a:buSzPts val="660"/>
              <a:buNone/>
              <a:defRPr sz="1200"/>
            </a:lvl2pPr>
            <a:lvl3pPr indent="-228600" lvl="2" marL="1371600" algn="l">
              <a:spcBef>
                <a:spcPts val="200"/>
              </a:spcBef>
              <a:spcAft>
                <a:spcPts val="0"/>
              </a:spcAft>
              <a:buSzPts val="500"/>
              <a:buNone/>
              <a:defRPr sz="1000"/>
            </a:lvl3pPr>
            <a:lvl4pPr indent="-228600" lvl="3" marL="1828800" algn="l">
              <a:spcBef>
                <a:spcPts val="180"/>
              </a:spcBef>
              <a:spcAft>
                <a:spcPts val="0"/>
              </a:spcAft>
              <a:buSzPts val="495"/>
              <a:buNone/>
              <a:defRPr sz="900"/>
            </a:lvl4pPr>
            <a:lvl5pPr indent="-228600" lvl="4" marL="2286000" algn="l">
              <a:spcBef>
                <a:spcPts val="180"/>
              </a:spcBef>
              <a:spcAft>
                <a:spcPts val="0"/>
              </a:spcAft>
              <a:buSzPts val="450"/>
              <a:buNone/>
              <a:defRPr sz="900"/>
            </a:lvl5pPr>
            <a:lvl6pPr indent="-228600" lvl="5" marL="2743200" algn="l">
              <a:spcBef>
                <a:spcPts val="180"/>
              </a:spcBef>
              <a:spcAft>
                <a:spcPts val="0"/>
              </a:spcAft>
              <a:buSzPts val="450"/>
              <a:buNone/>
              <a:defRPr sz="900"/>
            </a:lvl6pPr>
            <a:lvl7pPr indent="-228600" lvl="6" marL="3200400" algn="l">
              <a:spcBef>
                <a:spcPts val="180"/>
              </a:spcBef>
              <a:spcAft>
                <a:spcPts val="0"/>
              </a:spcAft>
              <a:buSzPts val="450"/>
              <a:buNone/>
              <a:defRPr sz="900"/>
            </a:lvl7pPr>
            <a:lvl8pPr indent="-228600" lvl="7" marL="3657600" algn="l">
              <a:spcBef>
                <a:spcPts val="180"/>
              </a:spcBef>
              <a:spcAft>
                <a:spcPts val="0"/>
              </a:spcAft>
              <a:buSzPts val="450"/>
              <a:buNone/>
              <a:defRPr sz="900"/>
            </a:lvl8pPr>
            <a:lvl9pPr indent="-228600" lvl="8" marL="4114800" algn="l">
              <a:spcBef>
                <a:spcPts val="180"/>
              </a:spcBef>
              <a:spcAft>
                <a:spcPts val="0"/>
              </a:spcAft>
              <a:buSzPts val="450"/>
              <a:buNone/>
              <a:defRPr sz="900"/>
            </a:lvl9pPr>
          </a:lstStyle>
          <a:p/>
        </p:txBody>
      </p:sp>
      <p:sp>
        <p:nvSpPr>
          <p:cNvPr id="90" name="Google Shape;90;p112"/>
          <p:cNvSpPr txBox="1"/>
          <p:nvPr>
            <p:ph idx="10" type="dt"/>
          </p:nvPr>
        </p:nvSpPr>
        <p:spPr>
          <a:xfrm>
            <a:off x="304800" y="6477000"/>
            <a:ext cx="1905000" cy="3810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1" name="Google Shape;91;p112"/>
          <p:cNvSpPr txBox="1"/>
          <p:nvPr>
            <p:ph idx="11" type="ftr"/>
          </p:nvPr>
        </p:nvSpPr>
        <p:spPr>
          <a:xfrm>
            <a:off x="3352800" y="6477000"/>
            <a:ext cx="2895600" cy="3810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2" name="Google Shape;92;p112"/>
          <p:cNvSpPr txBox="1"/>
          <p:nvPr>
            <p:ph idx="12" type="sldNum"/>
          </p:nvPr>
        </p:nvSpPr>
        <p:spPr>
          <a:xfrm>
            <a:off x="7239000" y="6477000"/>
            <a:ext cx="1905000" cy="3810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Tahoma"/>
              <a:buNone/>
              <a:defRPr b="0" i="0" sz="1200" u="none">
                <a:solidFill>
                  <a:schemeClr val="dk1"/>
                </a:solidFill>
                <a:latin typeface="Tahoma"/>
                <a:ea typeface="Tahoma"/>
                <a:cs typeface="Tahoma"/>
                <a:sym typeface="Tahoma"/>
              </a:defRPr>
            </a:lvl1pPr>
            <a:lvl2pPr indent="0" lvl="1" marL="0" marR="0" algn="r">
              <a:lnSpc>
                <a:spcPct val="100000"/>
              </a:lnSpc>
              <a:spcBef>
                <a:spcPts val="0"/>
              </a:spcBef>
              <a:spcAft>
                <a:spcPts val="0"/>
              </a:spcAft>
              <a:buClr>
                <a:schemeClr val="dk1"/>
              </a:buClr>
              <a:buSzPts val="1200"/>
              <a:buFont typeface="Tahoma"/>
              <a:buNone/>
              <a:defRPr b="0" i="0" sz="1200" u="none">
                <a:solidFill>
                  <a:schemeClr val="dk1"/>
                </a:solidFill>
                <a:latin typeface="Tahoma"/>
                <a:ea typeface="Tahoma"/>
                <a:cs typeface="Tahoma"/>
                <a:sym typeface="Tahoma"/>
              </a:defRPr>
            </a:lvl2pPr>
            <a:lvl3pPr indent="0" lvl="2" marL="0" marR="0" algn="r">
              <a:lnSpc>
                <a:spcPct val="100000"/>
              </a:lnSpc>
              <a:spcBef>
                <a:spcPts val="0"/>
              </a:spcBef>
              <a:spcAft>
                <a:spcPts val="0"/>
              </a:spcAft>
              <a:buClr>
                <a:schemeClr val="dk1"/>
              </a:buClr>
              <a:buSzPts val="1200"/>
              <a:buFont typeface="Tahoma"/>
              <a:buNone/>
              <a:defRPr b="0" i="0" sz="1200" u="none">
                <a:solidFill>
                  <a:schemeClr val="dk1"/>
                </a:solidFill>
                <a:latin typeface="Tahoma"/>
                <a:ea typeface="Tahoma"/>
                <a:cs typeface="Tahoma"/>
                <a:sym typeface="Tahoma"/>
              </a:defRPr>
            </a:lvl3pPr>
            <a:lvl4pPr indent="0" lvl="3" marL="0" marR="0" algn="r">
              <a:lnSpc>
                <a:spcPct val="100000"/>
              </a:lnSpc>
              <a:spcBef>
                <a:spcPts val="0"/>
              </a:spcBef>
              <a:spcAft>
                <a:spcPts val="0"/>
              </a:spcAft>
              <a:buClr>
                <a:schemeClr val="dk1"/>
              </a:buClr>
              <a:buSzPts val="1200"/>
              <a:buFont typeface="Tahoma"/>
              <a:buNone/>
              <a:defRPr b="0" i="0" sz="1200" u="none">
                <a:solidFill>
                  <a:schemeClr val="dk1"/>
                </a:solidFill>
                <a:latin typeface="Tahoma"/>
                <a:ea typeface="Tahoma"/>
                <a:cs typeface="Tahoma"/>
                <a:sym typeface="Tahoma"/>
              </a:defRPr>
            </a:lvl4pPr>
            <a:lvl5pPr indent="0" lvl="4" marL="0" marR="0" algn="r">
              <a:lnSpc>
                <a:spcPct val="100000"/>
              </a:lnSpc>
              <a:spcBef>
                <a:spcPts val="0"/>
              </a:spcBef>
              <a:spcAft>
                <a:spcPts val="0"/>
              </a:spcAft>
              <a:buClr>
                <a:schemeClr val="dk1"/>
              </a:buClr>
              <a:buSzPts val="1200"/>
              <a:buFont typeface="Tahoma"/>
              <a:buNone/>
              <a:defRPr b="0" i="0" sz="1200" u="none">
                <a:solidFill>
                  <a:schemeClr val="dk1"/>
                </a:solidFill>
                <a:latin typeface="Tahoma"/>
                <a:ea typeface="Tahoma"/>
                <a:cs typeface="Tahoma"/>
                <a:sym typeface="Tahoma"/>
              </a:defRPr>
            </a:lvl5pPr>
            <a:lvl6pPr indent="0" lvl="5" marL="0" marR="0" algn="r">
              <a:lnSpc>
                <a:spcPct val="100000"/>
              </a:lnSpc>
              <a:spcBef>
                <a:spcPts val="0"/>
              </a:spcBef>
              <a:spcAft>
                <a:spcPts val="0"/>
              </a:spcAft>
              <a:buClr>
                <a:schemeClr val="dk1"/>
              </a:buClr>
              <a:buSzPts val="1200"/>
              <a:buFont typeface="Tahoma"/>
              <a:buNone/>
              <a:defRPr b="0" i="0" sz="1200" u="none">
                <a:solidFill>
                  <a:schemeClr val="dk1"/>
                </a:solidFill>
                <a:latin typeface="Tahoma"/>
                <a:ea typeface="Tahoma"/>
                <a:cs typeface="Tahoma"/>
                <a:sym typeface="Tahoma"/>
              </a:defRPr>
            </a:lvl6pPr>
            <a:lvl7pPr indent="0" lvl="6" marL="0" marR="0" algn="r">
              <a:lnSpc>
                <a:spcPct val="100000"/>
              </a:lnSpc>
              <a:spcBef>
                <a:spcPts val="0"/>
              </a:spcBef>
              <a:spcAft>
                <a:spcPts val="0"/>
              </a:spcAft>
              <a:buClr>
                <a:schemeClr val="dk1"/>
              </a:buClr>
              <a:buSzPts val="1200"/>
              <a:buFont typeface="Tahoma"/>
              <a:buNone/>
              <a:defRPr b="0" i="0" sz="1200" u="none">
                <a:solidFill>
                  <a:schemeClr val="dk1"/>
                </a:solidFill>
                <a:latin typeface="Tahoma"/>
                <a:ea typeface="Tahoma"/>
                <a:cs typeface="Tahoma"/>
                <a:sym typeface="Tahoma"/>
              </a:defRPr>
            </a:lvl7pPr>
            <a:lvl8pPr indent="0" lvl="7" marL="0" marR="0" algn="r">
              <a:lnSpc>
                <a:spcPct val="100000"/>
              </a:lnSpc>
              <a:spcBef>
                <a:spcPts val="0"/>
              </a:spcBef>
              <a:spcAft>
                <a:spcPts val="0"/>
              </a:spcAft>
              <a:buClr>
                <a:schemeClr val="dk1"/>
              </a:buClr>
              <a:buSzPts val="1200"/>
              <a:buFont typeface="Tahoma"/>
              <a:buNone/>
              <a:defRPr b="0" i="0" sz="1200" u="none">
                <a:solidFill>
                  <a:schemeClr val="dk1"/>
                </a:solidFill>
                <a:latin typeface="Tahoma"/>
                <a:ea typeface="Tahoma"/>
                <a:cs typeface="Tahoma"/>
                <a:sym typeface="Tahoma"/>
              </a:defRPr>
            </a:lvl8pPr>
            <a:lvl9pPr indent="0" lvl="8" marL="0" marR="0" algn="r">
              <a:lnSpc>
                <a:spcPct val="100000"/>
              </a:lnSpc>
              <a:spcBef>
                <a:spcPts val="0"/>
              </a:spcBef>
              <a:spcAft>
                <a:spcPts val="0"/>
              </a:spcAft>
              <a:buClr>
                <a:schemeClr val="dk1"/>
              </a:buClr>
              <a:buSzPts val="1200"/>
              <a:buFont typeface="Tahoma"/>
              <a:buNone/>
              <a:defRPr b="0" i="0" sz="1200" u="none">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zoom dir="out"/>
  </p:transition>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93" name="Shape 93"/>
        <p:cNvGrpSpPr/>
        <p:nvPr/>
      </p:nvGrpSpPr>
      <p:grpSpPr>
        <a:xfrm>
          <a:off x="0" y="0"/>
          <a:ext cx="0" cy="0"/>
          <a:chOff x="0" y="0"/>
          <a:chExt cx="0" cy="0"/>
        </a:xfrm>
      </p:grpSpPr>
      <p:sp>
        <p:nvSpPr>
          <p:cNvPr id="94" name="Google Shape;94;p113"/>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5" name="Google Shape;95;p113"/>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50520" lvl="0" marL="457200" algn="l">
              <a:spcBef>
                <a:spcPts val="640"/>
              </a:spcBef>
              <a:spcAft>
                <a:spcPts val="0"/>
              </a:spcAft>
              <a:buSzPts val="1920"/>
              <a:buChar char="■"/>
              <a:defRPr sz="3200"/>
            </a:lvl1pPr>
            <a:lvl2pPr indent="-326390" lvl="1" marL="914400" algn="l">
              <a:spcBef>
                <a:spcPts val="560"/>
              </a:spcBef>
              <a:spcAft>
                <a:spcPts val="0"/>
              </a:spcAft>
              <a:buSzPts val="1540"/>
              <a:buChar char="■"/>
              <a:defRPr sz="2800"/>
            </a:lvl2pPr>
            <a:lvl3pPr indent="-304800" lvl="2" marL="1371600" algn="l">
              <a:spcBef>
                <a:spcPts val="480"/>
              </a:spcBef>
              <a:spcAft>
                <a:spcPts val="0"/>
              </a:spcAft>
              <a:buSzPts val="1200"/>
              <a:buChar char="■"/>
              <a:defRPr sz="2400"/>
            </a:lvl3pPr>
            <a:lvl4pPr indent="-298450" lvl="3" marL="1828800" algn="l">
              <a:spcBef>
                <a:spcPts val="400"/>
              </a:spcBef>
              <a:spcAft>
                <a:spcPts val="0"/>
              </a:spcAft>
              <a:buSzPts val="1100"/>
              <a:buChar char="■"/>
              <a:defRPr sz="2000"/>
            </a:lvl4pPr>
            <a:lvl5pPr indent="-292100" lvl="4" marL="2286000" algn="l">
              <a:spcBef>
                <a:spcPts val="400"/>
              </a:spcBef>
              <a:spcAft>
                <a:spcPts val="0"/>
              </a:spcAft>
              <a:buSzPts val="1000"/>
              <a:buChar char="■"/>
              <a:defRPr sz="2000"/>
            </a:lvl5pPr>
            <a:lvl6pPr indent="-292100" lvl="5" marL="2743200" algn="l">
              <a:spcBef>
                <a:spcPts val="400"/>
              </a:spcBef>
              <a:spcAft>
                <a:spcPts val="0"/>
              </a:spcAft>
              <a:buSzPts val="1000"/>
              <a:buChar char="■"/>
              <a:defRPr sz="2000"/>
            </a:lvl6pPr>
            <a:lvl7pPr indent="-292100" lvl="6" marL="3200400" algn="l">
              <a:spcBef>
                <a:spcPts val="400"/>
              </a:spcBef>
              <a:spcAft>
                <a:spcPts val="0"/>
              </a:spcAft>
              <a:buSzPts val="1000"/>
              <a:buChar char="■"/>
              <a:defRPr sz="2000"/>
            </a:lvl7pPr>
            <a:lvl8pPr indent="-292100" lvl="7" marL="3657600" algn="l">
              <a:spcBef>
                <a:spcPts val="400"/>
              </a:spcBef>
              <a:spcAft>
                <a:spcPts val="0"/>
              </a:spcAft>
              <a:buSzPts val="1000"/>
              <a:buChar char="■"/>
              <a:defRPr sz="2000"/>
            </a:lvl8pPr>
            <a:lvl9pPr indent="-292100" lvl="8" marL="4114800" algn="l">
              <a:spcBef>
                <a:spcPts val="400"/>
              </a:spcBef>
              <a:spcAft>
                <a:spcPts val="0"/>
              </a:spcAft>
              <a:buSzPts val="1000"/>
              <a:buChar char="■"/>
              <a:defRPr sz="2000"/>
            </a:lvl9pPr>
          </a:lstStyle>
          <a:p/>
        </p:txBody>
      </p:sp>
      <p:sp>
        <p:nvSpPr>
          <p:cNvPr id="96" name="Google Shape;96;p113"/>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SzPts val="840"/>
              <a:buNone/>
              <a:defRPr sz="1400"/>
            </a:lvl1pPr>
            <a:lvl2pPr indent="-228600" lvl="1" marL="914400" algn="l">
              <a:spcBef>
                <a:spcPts val="240"/>
              </a:spcBef>
              <a:spcAft>
                <a:spcPts val="0"/>
              </a:spcAft>
              <a:buSzPts val="660"/>
              <a:buNone/>
              <a:defRPr sz="1200"/>
            </a:lvl2pPr>
            <a:lvl3pPr indent="-228600" lvl="2" marL="1371600" algn="l">
              <a:spcBef>
                <a:spcPts val="200"/>
              </a:spcBef>
              <a:spcAft>
                <a:spcPts val="0"/>
              </a:spcAft>
              <a:buSzPts val="500"/>
              <a:buNone/>
              <a:defRPr sz="1000"/>
            </a:lvl3pPr>
            <a:lvl4pPr indent="-228600" lvl="3" marL="1828800" algn="l">
              <a:spcBef>
                <a:spcPts val="180"/>
              </a:spcBef>
              <a:spcAft>
                <a:spcPts val="0"/>
              </a:spcAft>
              <a:buSzPts val="495"/>
              <a:buNone/>
              <a:defRPr sz="900"/>
            </a:lvl4pPr>
            <a:lvl5pPr indent="-228600" lvl="4" marL="2286000" algn="l">
              <a:spcBef>
                <a:spcPts val="180"/>
              </a:spcBef>
              <a:spcAft>
                <a:spcPts val="0"/>
              </a:spcAft>
              <a:buSzPts val="450"/>
              <a:buNone/>
              <a:defRPr sz="900"/>
            </a:lvl5pPr>
            <a:lvl6pPr indent="-228600" lvl="5" marL="2743200" algn="l">
              <a:spcBef>
                <a:spcPts val="180"/>
              </a:spcBef>
              <a:spcAft>
                <a:spcPts val="0"/>
              </a:spcAft>
              <a:buSzPts val="450"/>
              <a:buNone/>
              <a:defRPr sz="900"/>
            </a:lvl6pPr>
            <a:lvl7pPr indent="-228600" lvl="6" marL="3200400" algn="l">
              <a:spcBef>
                <a:spcPts val="180"/>
              </a:spcBef>
              <a:spcAft>
                <a:spcPts val="0"/>
              </a:spcAft>
              <a:buSzPts val="450"/>
              <a:buNone/>
              <a:defRPr sz="900"/>
            </a:lvl7pPr>
            <a:lvl8pPr indent="-228600" lvl="7" marL="3657600" algn="l">
              <a:spcBef>
                <a:spcPts val="180"/>
              </a:spcBef>
              <a:spcAft>
                <a:spcPts val="0"/>
              </a:spcAft>
              <a:buSzPts val="450"/>
              <a:buNone/>
              <a:defRPr sz="900"/>
            </a:lvl8pPr>
            <a:lvl9pPr indent="-228600" lvl="8" marL="4114800" algn="l">
              <a:spcBef>
                <a:spcPts val="180"/>
              </a:spcBef>
              <a:spcAft>
                <a:spcPts val="0"/>
              </a:spcAft>
              <a:buSzPts val="450"/>
              <a:buNone/>
              <a:defRPr sz="900"/>
            </a:lvl9pPr>
          </a:lstStyle>
          <a:p/>
        </p:txBody>
      </p:sp>
      <p:sp>
        <p:nvSpPr>
          <p:cNvPr id="97" name="Google Shape;97;p113"/>
          <p:cNvSpPr txBox="1"/>
          <p:nvPr>
            <p:ph idx="10" type="dt"/>
          </p:nvPr>
        </p:nvSpPr>
        <p:spPr>
          <a:xfrm>
            <a:off x="304800" y="6477000"/>
            <a:ext cx="1905000" cy="3810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8" name="Google Shape;98;p113"/>
          <p:cNvSpPr txBox="1"/>
          <p:nvPr>
            <p:ph idx="11" type="ftr"/>
          </p:nvPr>
        </p:nvSpPr>
        <p:spPr>
          <a:xfrm>
            <a:off x="3352800" y="6477000"/>
            <a:ext cx="2895600" cy="3810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9" name="Google Shape;99;p113"/>
          <p:cNvSpPr txBox="1"/>
          <p:nvPr>
            <p:ph idx="12" type="sldNum"/>
          </p:nvPr>
        </p:nvSpPr>
        <p:spPr>
          <a:xfrm>
            <a:off x="7239000" y="6477000"/>
            <a:ext cx="1905000" cy="3810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Tahoma"/>
              <a:buNone/>
              <a:defRPr b="0" i="0" sz="1200" u="none">
                <a:solidFill>
                  <a:schemeClr val="dk1"/>
                </a:solidFill>
                <a:latin typeface="Tahoma"/>
                <a:ea typeface="Tahoma"/>
                <a:cs typeface="Tahoma"/>
                <a:sym typeface="Tahoma"/>
              </a:defRPr>
            </a:lvl1pPr>
            <a:lvl2pPr indent="0" lvl="1" marL="0" marR="0" algn="r">
              <a:lnSpc>
                <a:spcPct val="100000"/>
              </a:lnSpc>
              <a:spcBef>
                <a:spcPts val="0"/>
              </a:spcBef>
              <a:spcAft>
                <a:spcPts val="0"/>
              </a:spcAft>
              <a:buClr>
                <a:schemeClr val="dk1"/>
              </a:buClr>
              <a:buSzPts val="1200"/>
              <a:buFont typeface="Tahoma"/>
              <a:buNone/>
              <a:defRPr b="0" i="0" sz="1200" u="none">
                <a:solidFill>
                  <a:schemeClr val="dk1"/>
                </a:solidFill>
                <a:latin typeface="Tahoma"/>
                <a:ea typeface="Tahoma"/>
                <a:cs typeface="Tahoma"/>
                <a:sym typeface="Tahoma"/>
              </a:defRPr>
            </a:lvl2pPr>
            <a:lvl3pPr indent="0" lvl="2" marL="0" marR="0" algn="r">
              <a:lnSpc>
                <a:spcPct val="100000"/>
              </a:lnSpc>
              <a:spcBef>
                <a:spcPts val="0"/>
              </a:spcBef>
              <a:spcAft>
                <a:spcPts val="0"/>
              </a:spcAft>
              <a:buClr>
                <a:schemeClr val="dk1"/>
              </a:buClr>
              <a:buSzPts val="1200"/>
              <a:buFont typeface="Tahoma"/>
              <a:buNone/>
              <a:defRPr b="0" i="0" sz="1200" u="none">
                <a:solidFill>
                  <a:schemeClr val="dk1"/>
                </a:solidFill>
                <a:latin typeface="Tahoma"/>
                <a:ea typeface="Tahoma"/>
                <a:cs typeface="Tahoma"/>
                <a:sym typeface="Tahoma"/>
              </a:defRPr>
            </a:lvl3pPr>
            <a:lvl4pPr indent="0" lvl="3" marL="0" marR="0" algn="r">
              <a:lnSpc>
                <a:spcPct val="100000"/>
              </a:lnSpc>
              <a:spcBef>
                <a:spcPts val="0"/>
              </a:spcBef>
              <a:spcAft>
                <a:spcPts val="0"/>
              </a:spcAft>
              <a:buClr>
                <a:schemeClr val="dk1"/>
              </a:buClr>
              <a:buSzPts val="1200"/>
              <a:buFont typeface="Tahoma"/>
              <a:buNone/>
              <a:defRPr b="0" i="0" sz="1200" u="none">
                <a:solidFill>
                  <a:schemeClr val="dk1"/>
                </a:solidFill>
                <a:latin typeface="Tahoma"/>
                <a:ea typeface="Tahoma"/>
                <a:cs typeface="Tahoma"/>
                <a:sym typeface="Tahoma"/>
              </a:defRPr>
            </a:lvl4pPr>
            <a:lvl5pPr indent="0" lvl="4" marL="0" marR="0" algn="r">
              <a:lnSpc>
                <a:spcPct val="100000"/>
              </a:lnSpc>
              <a:spcBef>
                <a:spcPts val="0"/>
              </a:spcBef>
              <a:spcAft>
                <a:spcPts val="0"/>
              </a:spcAft>
              <a:buClr>
                <a:schemeClr val="dk1"/>
              </a:buClr>
              <a:buSzPts val="1200"/>
              <a:buFont typeface="Tahoma"/>
              <a:buNone/>
              <a:defRPr b="0" i="0" sz="1200" u="none">
                <a:solidFill>
                  <a:schemeClr val="dk1"/>
                </a:solidFill>
                <a:latin typeface="Tahoma"/>
                <a:ea typeface="Tahoma"/>
                <a:cs typeface="Tahoma"/>
                <a:sym typeface="Tahoma"/>
              </a:defRPr>
            </a:lvl5pPr>
            <a:lvl6pPr indent="0" lvl="5" marL="0" marR="0" algn="r">
              <a:lnSpc>
                <a:spcPct val="100000"/>
              </a:lnSpc>
              <a:spcBef>
                <a:spcPts val="0"/>
              </a:spcBef>
              <a:spcAft>
                <a:spcPts val="0"/>
              </a:spcAft>
              <a:buClr>
                <a:schemeClr val="dk1"/>
              </a:buClr>
              <a:buSzPts val="1200"/>
              <a:buFont typeface="Tahoma"/>
              <a:buNone/>
              <a:defRPr b="0" i="0" sz="1200" u="none">
                <a:solidFill>
                  <a:schemeClr val="dk1"/>
                </a:solidFill>
                <a:latin typeface="Tahoma"/>
                <a:ea typeface="Tahoma"/>
                <a:cs typeface="Tahoma"/>
                <a:sym typeface="Tahoma"/>
              </a:defRPr>
            </a:lvl6pPr>
            <a:lvl7pPr indent="0" lvl="6" marL="0" marR="0" algn="r">
              <a:lnSpc>
                <a:spcPct val="100000"/>
              </a:lnSpc>
              <a:spcBef>
                <a:spcPts val="0"/>
              </a:spcBef>
              <a:spcAft>
                <a:spcPts val="0"/>
              </a:spcAft>
              <a:buClr>
                <a:schemeClr val="dk1"/>
              </a:buClr>
              <a:buSzPts val="1200"/>
              <a:buFont typeface="Tahoma"/>
              <a:buNone/>
              <a:defRPr b="0" i="0" sz="1200" u="none">
                <a:solidFill>
                  <a:schemeClr val="dk1"/>
                </a:solidFill>
                <a:latin typeface="Tahoma"/>
                <a:ea typeface="Tahoma"/>
                <a:cs typeface="Tahoma"/>
                <a:sym typeface="Tahoma"/>
              </a:defRPr>
            </a:lvl7pPr>
            <a:lvl8pPr indent="0" lvl="7" marL="0" marR="0" algn="r">
              <a:lnSpc>
                <a:spcPct val="100000"/>
              </a:lnSpc>
              <a:spcBef>
                <a:spcPts val="0"/>
              </a:spcBef>
              <a:spcAft>
                <a:spcPts val="0"/>
              </a:spcAft>
              <a:buClr>
                <a:schemeClr val="dk1"/>
              </a:buClr>
              <a:buSzPts val="1200"/>
              <a:buFont typeface="Tahoma"/>
              <a:buNone/>
              <a:defRPr b="0" i="0" sz="1200" u="none">
                <a:solidFill>
                  <a:schemeClr val="dk1"/>
                </a:solidFill>
                <a:latin typeface="Tahoma"/>
                <a:ea typeface="Tahoma"/>
                <a:cs typeface="Tahoma"/>
                <a:sym typeface="Tahoma"/>
              </a:defRPr>
            </a:lvl8pPr>
            <a:lvl9pPr indent="0" lvl="8" marL="0" marR="0" algn="r">
              <a:lnSpc>
                <a:spcPct val="100000"/>
              </a:lnSpc>
              <a:spcBef>
                <a:spcPts val="0"/>
              </a:spcBef>
              <a:spcAft>
                <a:spcPts val="0"/>
              </a:spcAft>
              <a:buClr>
                <a:schemeClr val="dk1"/>
              </a:buClr>
              <a:buSzPts val="1200"/>
              <a:buFont typeface="Tahoma"/>
              <a:buNone/>
              <a:defRPr b="0" i="0" sz="1200" u="none">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zoom dir="out"/>
  </p:transition>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00" name="Shape 100"/>
        <p:cNvGrpSpPr/>
        <p:nvPr/>
      </p:nvGrpSpPr>
      <p:grpSpPr>
        <a:xfrm>
          <a:off x="0" y="0"/>
          <a:ext cx="0" cy="0"/>
          <a:chOff x="0" y="0"/>
          <a:chExt cx="0" cy="0"/>
        </a:xfrm>
      </p:grpSpPr>
      <p:sp>
        <p:nvSpPr>
          <p:cNvPr id="101" name="Google Shape;101;p114"/>
          <p:cNvSpPr txBox="1"/>
          <p:nvPr>
            <p:ph type="title"/>
          </p:nvPr>
        </p:nvSpPr>
        <p:spPr>
          <a:xfrm>
            <a:off x="457200" y="274638"/>
            <a:ext cx="82296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2" name="Google Shape;102;p11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spcBef>
                <a:spcPts val="320"/>
              </a:spcBef>
              <a:spcAft>
                <a:spcPts val="0"/>
              </a:spcAft>
              <a:buSzPts val="800"/>
              <a:buNone/>
              <a:defRPr b="1" sz="1600"/>
            </a:lvl6pPr>
            <a:lvl7pPr indent="-228600" lvl="6" marL="3200400" algn="l">
              <a:spcBef>
                <a:spcPts val="320"/>
              </a:spcBef>
              <a:spcAft>
                <a:spcPts val="0"/>
              </a:spcAft>
              <a:buSzPts val="800"/>
              <a:buNone/>
              <a:defRPr b="1" sz="1600"/>
            </a:lvl7pPr>
            <a:lvl8pPr indent="-228600" lvl="7" marL="3657600" algn="l">
              <a:spcBef>
                <a:spcPts val="320"/>
              </a:spcBef>
              <a:spcAft>
                <a:spcPts val="0"/>
              </a:spcAft>
              <a:buSzPts val="800"/>
              <a:buNone/>
              <a:defRPr b="1" sz="1600"/>
            </a:lvl8pPr>
            <a:lvl9pPr indent="-228600" lvl="8" marL="4114800" algn="l">
              <a:spcBef>
                <a:spcPts val="320"/>
              </a:spcBef>
              <a:spcAft>
                <a:spcPts val="0"/>
              </a:spcAft>
              <a:buSzPts val="800"/>
              <a:buNone/>
              <a:defRPr b="1" sz="1600"/>
            </a:lvl9pPr>
          </a:lstStyle>
          <a:p/>
        </p:txBody>
      </p:sp>
      <p:sp>
        <p:nvSpPr>
          <p:cNvPr id="103" name="Google Shape;103;p11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20040" lvl="0" marL="457200" algn="l">
              <a:spcBef>
                <a:spcPts val="480"/>
              </a:spcBef>
              <a:spcAft>
                <a:spcPts val="0"/>
              </a:spcAft>
              <a:buSzPts val="1440"/>
              <a:buChar char="■"/>
              <a:defRPr sz="2400"/>
            </a:lvl1pPr>
            <a:lvl2pPr indent="-298450" lvl="1" marL="914400" algn="l">
              <a:spcBef>
                <a:spcPts val="400"/>
              </a:spcBef>
              <a:spcAft>
                <a:spcPts val="0"/>
              </a:spcAft>
              <a:buSzPts val="1100"/>
              <a:buChar char="■"/>
              <a:defRPr sz="2000"/>
            </a:lvl2pPr>
            <a:lvl3pPr indent="-285750" lvl="2" marL="1371600" algn="l">
              <a:spcBef>
                <a:spcPts val="360"/>
              </a:spcBef>
              <a:spcAft>
                <a:spcPts val="0"/>
              </a:spcAft>
              <a:buSzPts val="900"/>
              <a:buChar char="■"/>
              <a:defRPr sz="1800"/>
            </a:lvl3pPr>
            <a:lvl4pPr indent="-284480" lvl="3" marL="1828800" algn="l">
              <a:spcBef>
                <a:spcPts val="320"/>
              </a:spcBef>
              <a:spcAft>
                <a:spcPts val="0"/>
              </a:spcAft>
              <a:buSzPts val="880"/>
              <a:buChar char="■"/>
              <a:defRPr sz="1600"/>
            </a:lvl4pPr>
            <a:lvl5pPr indent="-279400" lvl="4" marL="2286000" algn="l">
              <a:spcBef>
                <a:spcPts val="320"/>
              </a:spcBef>
              <a:spcAft>
                <a:spcPts val="0"/>
              </a:spcAft>
              <a:buSzPts val="800"/>
              <a:buChar char="■"/>
              <a:defRPr sz="1600"/>
            </a:lvl5pPr>
            <a:lvl6pPr indent="-279400" lvl="5" marL="2743200" algn="l">
              <a:spcBef>
                <a:spcPts val="320"/>
              </a:spcBef>
              <a:spcAft>
                <a:spcPts val="0"/>
              </a:spcAft>
              <a:buSzPts val="800"/>
              <a:buChar char="■"/>
              <a:defRPr sz="1600"/>
            </a:lvl6pPr>
            <a:lvl7pPr indent="-279400" lvl="6" marL="3200400" algn="l">
              <a:spcBef>
                <a:spcPts val="320"/>
              </a:spcBef>
              <a:spcAft>
                <a:spcPts val="0"/>
              </a:spcAft>
              <a:buSzPts val="800"/>
              <a:buChar char="■"/>
              <a:defRPr sz="1600"/>
            </a:lvl7pPr>
            <a:lvl8pPr indent="-279400" lvl="7" marL="3657600" algn="l">
              <a:spcBef>
                <a:spcPts val="320"/>
              </a:spcBef>
              <a:spcAft>
                <a:spcPts val="0"/>
              </a:spcAft>
              <a:buSzPts val="800"/>
              <a:buChar char="■"/>
              <a:defRPr sz="1600"/>
            </a:lvl8pPr>
            <a:lvl9pPr indent="-279400" lvl="8" marL="4114800" algn="l">
              <a:spcBef>
                <a:spcPts val="320"/>
              </a:spcBef>
              <a:spcAft>
                <a:spcPts val="0"/>
              </a:spcAft>
              <a:buSzPts val="800"/>
              <a:buChar char="■"/>
              <a:defRPr sz="1600"/>
            </a:lvl9pPr>
          </a:lstStyle>
          <a:p/>
        </p:txBody>
      </p:sp>
      <p:sp>
        <p:nvSpPr>
          <p:cNvPr id="104" name="Google Shape;104;p11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SzPts val="1440"/>
              <a:buNone/>
              <a:defRPr b="1" sz="2400"/>
            </a:lvl1pPr>
            <a:lvl2pPr indent="-228600" lvl="1" marL="914400" algn="l">
              <a:spcBef>
                <a:spcPts val="400"/>
              </a:spcBef>
              <a:spcAft>
                <a:spcPts val="0"/>
              </a:spcAft>
              <a:buSzPts val="1100"/>
              <a:buNone/>
              <a:defRPr b="1" sz="2000"/>
            </a:lvl2pPr>
            <a:lvl3pPr indent="-228600" lvl="2" marL="1371600" algn="l">
              <a:spcBef>
                <a:spcPts val="360"/>
              </a:spcBef>
              <a:spcAft>
                <a:spcPts val="0"/>
              </a:spcAft>
              <a:buSzPts val="900"/>
              <a:buNone/>
              <a:defRPr b="1" sz="1800"/>
            </a:lvl3pPr>
            <a:lvl4pPr indent="-228600" lvl="3" marL="1828800" algn="l">
              <a:spcBef>
                <a:spcPts val="320"/>
              </a:spcBef>
              <a:spcAft>
                <a:spcPts val="0"/>
              </a:spcAft>
              <a:buSzPts val="880"/>
              <a:buNone/>
              <a:defRPr b="1" sz="1600"/>
            </a:lvl4pPr>
            <a:lvl5pPr indent="-228600" lvl="4" marL="2286000" algn="l">
              <a:spcBef>
                <a:spcPts val="320"/>
              </a:spcBef>
              <a:spcAft>
                <a:spcPts val="0"/>
              </a:spcAft>
              <a:buSzPts val="800"/>
              <a:buNone/>
              <a:defRPr b="1" sz="1600"/>
            </a:lvl5pPr>
            <a:lvl6pPr indent="-228600" lvl="5" marL="2743200" algn="l">
              <a:spcBef>
                <a:spcPts val="320"/>
              </a:spcBef>
              <a:spcAft>
                <a:spcPts val="0"/>
              </a:spcAft>
              <a:buSzPts val="800"/>
              <a:buNone/>
              <a:defRPr b="1" sz="1600"/>
            </a:lvl6pPr>
            <a:lvl7pPr indent="-228600" lvl="6" marL="3200400" algn="l">
              <a:spcBef>
                <a:spcPts val="320"/>
              </a:spcBef>
              <a:spcAft>
                <a:spcPts val="0"/>
              </a:spcAft>
              <a:buSzPts val="800"/>
              <a:buNone/>
              <a:defRPr b="1" sz="1600"/>
            </a:lvl7pPr>
            <a:lvl8pPr indent="-228600" lvl="7" marL="3657600" algn="l">
              <a:spcBef>
                <a:spcPts val="320"/>
              </a:spcBef>
              <a:spcAft>
                <a:spcPts val="0"/>
              </a:spcAft>
              <a:buSzPts val="800"/>
              <a:buNone/>
              <a:defRPr b="1" sz="1600"/>
            </a:lvl8pPr>
            <a:lvl9pPr indent="-228600" lvl="8" marL="4114800" algn="l">
              <a:spcBef>
                <a:spcPts val="320"/>
              </a:spcBef>
              <a:spcAft>
                <a:spcPts val="0"/>
              </a:spcAft>
              <a:buSzPts val="800"/>
              <a:buNone/>
              <a:defRPr b="1" sz="1600"/>
            </a:lvl9pPr>
          </a:lstStyle>
          <a:p/>
        </p:txBody>
      </p:sp>
      <p:sp>
        <p:nvSpPr>
          <p:cNvPr id="105" name="Google Shape;105;p11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20040" lvl="0" marL="457200" algn="l">
              <a:spcBef>
                <a:spcPts val="480"/>
              </a:spcBef>
              <a:spcAft>
                <a:spcPts val="0"/>
              </a:spcAft>
              <a:buSzPts val="1440"/>
              <a:buChar char="■"/>
              <a:defRPr sz="2400"/>
            </a:lvl1pPr>
            <a:lvl2pPr indent="-298450" lvl="1" marL="914400" algn="l">
              <a:spcBef>
                <a:spcPts val="400"/>
              </a:spcBef>
              <a:spcAft>
                <a:spcPts val="0"/>
              </a:spcAft>
              <a:buSzPts val="1100"/>
              <a:buChar char="■"/>
              <a:defRPr sz="2000"/>
            </a:lvl2pPr>
            <a:lvl3pPr indent="-285750" lvl="2" marL="1371600" algn="l">
              <a:spcBef>
                <a:spcPts val="360"/>
              </a:spcBef>
              <a:spcAft>
                <a:spcPts val="0"/>
              </a:spcAft>
              <a:buSzPts val="900"/>
              <a:buChar char="■"/>
              <a:defRPr sz="1800"/>
            </a:lvl3pPr>
            <a:lvl4pPr indent="-284480" lvl="3" marL="1828800" algn="l">
              <a:spcBef>
                <a:spcPts val="320"/>
              </a:spcBef>
              <a:spcAft>
                <a:spcPts val="0"/>
              </a:spcAft>
              <a:buSzPts val="880"/>
              <a:buChar char="■"/>
              <a:defRPr sz="1600"/>
            </a:lvl4pPr>
            <a:lvl5pPr indent="-279400" lvl="4" marL="2286000" algn="l">
              <a:spcBef>
                <a:spcPts val="320"/>
              </a:spcBef>
              <a:spcAft>
                <a:spcPts val="0"/>
              </a:spcAft>
              <a:buSzPts val="800"/>
              <a:buChar char="■"/>
              <a:defRPr sz="1600"/>
            </a:lvl5pPr>
            <a:lvl6pPr indent="-279400" lvl="5" marL="2743200" algn="l">
              <a:spcBef>
                <a:spcPts val="320"/>
              </a:spcBef>
              <a:spcAft>
                <a:spcPts val="0"/>
              </a:spcAft>
              <a:buSzPts val="800"/>
              <a:buChar char="■"/>
              <a:defRPr sz="1600"/>
            </a:lvl6pPr>
            <a:lvl7pPr indent="-279400" lvl="6" marL="3200400" algn="l">
              <a:spcBef>
                <a:spcPts val="320"/>
              </a:spcBef>
              <a:spcAft>
                <a:spcPts val="0"/>
              </a:spcAft>
              <a:buSzPts val="800"/>
              <a:buChar char="■"/>
              <a:defRPr sz="1600"/>
            </a:lvl7pPr>
            <a:lvl8pPr indent="-279400" lvl="7" marL="3657600" algn="l">
              <a:spcBef>
                <a:spcPts val="320"/>
              </a:spcBef>
              <a:spcAft>
                <a:spcPts val="0"/>
              </a:spcAft>
              <a:buSzPts val="800"/>
              <a:buChar char="■"/>
              <a:defRPr sz="1600"/>
            </a:lvl8pPr>
            <a:lvl9pPr indent="-279400" lvl="8" marL="4114800" algn="l">
              <a:spcBef>
                <a:spcPts val="320"/>
              </a:spcBef>
              <a:spcAft>
                <a:spcPts val="0"/>
              </a:spcAft>
              <a:buSzPts val="800"/>
              <a:buChar char="■"/>
              <a:defRPr sz="1600"/>
            </a:lvl9pPr>
          </a:lstStyle>
          <a:p/>
        </p:txBody>
      </p:sp>
      <p:sp>
        <p:nvSpPr>
          <p:cNvPr id="106" name="Google Shape;106;p114"/>
          <p:cNvSpPr txBox="1"/>
          <p:nvPr>
            <p:ph idx="10" type="dt"/>
          </p:nvPr>
        </p:nvSpPr>
        <p:spPr>
          <a:xfrm>
            <a:off x="304800" y="6477000"/>
            <a:ext cx="1905000" cy="3810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7" name="Google Shape;107;p114"/>
          <p:cNvSpPr txBox="1"/>
          <p:nvPr>
            <p:ph idx="11" type="ftr"/>
          </p:nvPr>
        </p:nvSpPr>
        <p:spPr>
          <a:xfrm>
            <a:off x="3352800" y="6477000"/>
            <a:ext cx="2895600" cy="3810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8" name="Google Shape;108;p114"/>
          <p:cNvSpPr txBox="1"/>
          <p:nvPr>
            <p:ph idx="12" type="sldNum"/>
          </p:nvPr>
        </p:nvSpPr>
        <p:spPr>
          <a:xfrm>
            <a:off x="7239000" y="6477000"/>
            <a:ext cx="1905000" cy="3810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Tahoma"/>
              <a:buNone/>
              <a:defRPr b="0" i="0" sz="1200" u="none">
                <a:solidFill>
                  <a:schemeClr val="dk1"/>
                </a:solidFill>
                <a:latin typeface="Tahoma"/>
                <a:ea typeface="Tahoma"/>
                <a:cs typeface="Tahoma"/>
                <a:sym typeface="Tahoma"/>
              </a:defRPr>
            </a:lvl1pPr>
            <a:lvl2pPr indent="0" lvl="1" marL="0" marR="0" algn="r">
              <a:lnSpc>
                <a:spcPct val="100000"/>
              </a:lnSpc>
              <a:spcBef>
                <a:spcPts val="0"/>
              </a:spcBef>
              <a:spcAft>
                <a:spcPts val="0"/>
              </a:spcAft>
              <a:buClr>
                <a:schemeClr val="dk1"/>
              </a:buClr>
              <a:buSzPts val="1200"/>
              <a:buFont typeface="Tahoma"/>
              <a:buNone/>
              <a:defRPr b="0" i="0" sz="1200" u="none">
                <a:solidFill>
                  <a:schemeClr val="dk1"/>
                </a:solidFill>
                <a:latin typeface="Tahoma"/>
                <a:ea typeface="Tahoma"/>
                <a:cs typeface="Tahoma"/>
                <a:sym typeface="Tahoma"/>
              </a:defRPr>
            </a:lvl2pPr>
            <a:lvl3pPr indent="0" lvl="2" marL="0" marR="0" algn="r">
              <a:lnSpc>
                <a:spcPct val="100000"/>
              </a:lnSpc>
              <a:spcBef>
                <a:spcPts val="0"/>
              </a:spcBef>
              <a:spcAft>
                <a:spcPts val="0"/>
              </a:spcAft>
              <a:buClr>
                <a:schemeClr val="dk1"/>
              </a:buClr>
              <a:buSzPts val="1200"/>
              <a:buFont typeface="Tahoma"/>
              <a:buNone/>
              <a:defRPr b="0" i="0" sz="1200" u="none">
                <a:solidFill>
                  <a:schemeClr val="dk1"/>
                </a:solidFill>
                <a:latin typeface="Tahoma"/>
                <a:ea typeface="Tahoma"/>
                <a:cs typeface="Tahoma"/>
                <a:sym typeface="Tahoma"/>
              </a:defRPr>
            </a:lvl3pPr>
            <a:lvl4pPr indent="0" lvl="3" marL="0" marR="0" algn="r">
              <a:lnSpc>
                <a:spcPct val="100000"/>
              </a:lnSpc>
              <a:spcBef>
                <a:spcPts val="0"/>
              </a:spcBef>
              <a:spcAft>
                <a:spcPts val="0"/>
              </a:spcAft>
              <a:buClr>
                <a:schemeClr val="dk1"/>
              </a:buClr>
              <a:buSzPts val="1200"/>
              <a:buFont typeface="Tahoma"/>
              <a:buNone/>
              <a:defRPr b="0" i="0" sz="1200" u="none">
                <a:solidFill>
                  <a:schemeClr val="dk1"/>
                </a:solidFill>
                <a:latin typeface="Tahoma"/>
                <a:ea typeface="Tahoma"/>
                <a:cs typeface="Tahoma"/>
                <a:sym typeface="Tahoma"/>
              </a:defRPr>
            </a:lvl4pPr>
            <a:lvl5pPr indent="0" lvl="4" marL="0" marR="0" algn="r">
              <a:lnSpc>
                <a:spcPct val="100000"/>
              </a:lnSpc>
              <a:spcBef>
                <a:spcPts val="0"/>
              </a:spcBef>
              <a:spcAft>
                <a:spcPts val="0"/>
              </a:spcAft>
              <a:buClr>
                <a:schemeClr val="dk1"/>
              </a:buClr>
              <a:buSzPts val="1200"/>
              <a:buFont typeface="Tahoma"/>
              <a:buNone/>
              <a:defRPr b="0" i="0" sz="1200" u="none">
                <a:solidFill>
                  <a:schemeClr val="dk1"/>
                </a:solidFill>
                <a:latin typeface="Tahoma"/>
                <a:ea typeface="Tahoma"/>
                <a:cs typeface="Tahoma"/>
                <a:sym typeface="Tahoma"/>
              </a:defRPr>
            </a:lvl5pPr>
            <a:lvl6pPr indent="0" lvl="5" marL="0" marR="0" algn="r">
              <a:lnSpc>
                <a:spcPct val="100000"/>
              </a:lnSpc>
              <a:spcBef>
                <a:spcPts val="0"/>
              </a:spcBef>
              <a:spcAft>
                <a:spcPts val="0"/>
              </a:spcAft>
              <a:buClr>
                <a:schemeClr val="dk1"/>
              </a:buClr>
              <a:buSzPts val="1200"/>
              <a:buFont typeface="Tahoma"/>
              <a:buNone/>
              <a:defRPr b="0" i="0" sz="1200" u="none">
                <a:solidFill>
                  <a:schemeClr val="dk1"/>
                </a:solidFill>
                <a:latin typeface="Tahoma"/>
                <a:ea typeface="Tahoma"/>
                <a:cs typeface="Tahoma"/>
                <a:sym typeface="Tahoma"/>
              </a:defRPr>
            </a:lvl6pPr>
            <a:lvl7pPr indent="0" lvl="6" marL="0" marR="0" algn="r">
              <a:lnSpc>
                <a:spcPct val="100000"/>
              </a:lnSpc>
              <a:spcBef>
                <a:spcPts val="0"/>
              </a:spcBef>
              <a:spcAft>
                <a:spcPts val="0"/>
              </a:spcAft>
              <a:buClr>
                <a:schemeClr val="dk1"/>
              </a:buClr>
              <a:buSzPts val="1200"/>
              <a:buFont typeface="Tahoma"/>
              <a:buNone/>
              <a:defRPr b="0" i="0" sz="1200" u="none">
                <a:solidFill>
                  <a:schemeClr val="dk1"/>
                </a:solidFill>
                <a:latin typeface="Tahoma"/>
                <a:ea typeface="Tahoma"/>
                <a:cs typeface="Tahoma"/>
                <a:sym typeface="Tahoma"/>
              </a:defRPr>
            </a:lvl7pPr>
            <a:lvl8pPr indent="0" lvl="7" marL="0" marR="0" algn="r">
              <a:lnSpc>
                <a:spcPct val="100000"/>
              </a:lnSpc>
              <a:spcBef>
                <a:spcPts val="0"/>
              </a:spcBef>
              <a:spcAft>
                <a:spcPts val="0"/>
              </a:spcAft>
              <a:buClr>
                <a:schemeClr val="dk1"/>
              </a:buClr>
              <a:buSzPts val="1200"/>
              <a:buFont typeface="Tahoma"/>
              <a:buNone/>
              <a:defRPr b="0" i="0" sz="1200" u="none">
                <a:solidFill>
                  <a:schemeClr val="dk1"/>
                </a:solidFill>
                <a:latin typeface="Tahoma"/>
                <a:ea typeface="Tahoma"/>
                <a:cs typeface="Tahoma"/>
                <a:sym typeface="Tahoma"/>
              </a:defRPr>
            </a:lvl8pPr>
            <a:lvl9pPr indent="0" lvl="8" marL="0" marR="0" algn="r">
              <a:lnSpc>
                <a:spcPct val="100000"/>
              </a:lnSpc>
              <a:spcBef>
                <a:spcPts val="0"/>
              </a:spcBef>
              <a:spcAft>
                <a:spcPts val="0"/>
              </a:spcAft>
              <a:buClr>
                <a:schemeClr val="dk1"/>
              </a:buClr>
              <a:buSzPts val="1200"/>
              <a:buFont typeface="Tahoma"/>
              <a:buNone/>
              <a:defRPr b="0" i="0" sz="1200" u="none">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zoom dir="out"/>
  </p:transition>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09" name="Shape 109"/>
        <p:cNvGrpSpPr/>
        <p:nvPr/>
      </p:nvGrpSpPr>
      <p:grpSpPr>
        <a:xfrm>
          <a:off x="0" y="0"/>
          <a:ext cx="0" cy="0"/>
          <a:chOff x="0" y="0"/>
          <a:chExt cx="0" cy="0"/>
        </a:xfrm>
      </p:grpSpPr>
      <p:sp>
        <p:nvSpPr>
          <p:cNvPr id="110" name="Google Shape;110;p11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1" name="Google Shape;111;p11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SzPts val="1200"/>
              <a:buNone/>
              <a:defRPr sz="2000"/>
            </a:lvl1pPr>
            <a:lvl2pPr indent="-228600" lvl="1" marL="914400" algn="l">
              <a:spcBef>
                <a:spcPts val="360"/>
              </a:spcBef>
              <a:spcAft>
                <a:spcPts val="0"/>
              </a:spcAft>
              <a:buSzPts val="990"/>
              <a:buNone/>
              <a:defRPr sz="1800"/>
            </a:lvl2pPr>
            <a:lvl3pPr indent="-228600" lvl="2" marL="1371600" algn="l">
              <a:spcBef>
                <a:spcPts val="320"/>
              </a:spcBef>
              <a:spcAft>
                <a:spcPts val="0"/>
              </a:spcAft>
              <a:buSzPts val="800"/>
              <a:buNone/>
              <a:defRPr sz="1600"/>
            </a:lvl3pPr>
            <a:lvl4pPr indent="-228600" lvl="3" marL="1828800" algn="l">
              <a:spcBef>
                <a:spcPts val="280"/>
              </a:spcBef>
              <a:spcAft>
                <a:spcPts val="0"/>
              </a:spcAft>
              <a:buSzPts val="770"/>
              <a:buNone/>
              <a:defRPr sz="1400"/>
            </a:lvl4pPr>
            <a:lvl5pPr indent="-228600" lvl="4" marL="2286000" algn="l">
              <a:spcBef>
                <a:spcPts val="280"/>
              </a:spcBef>
              <a:spcAft>
                <a:spcPts val="0"/>
              </a:spcAft>
              <a:buSzPts val="700"/>
              <a:buNone/>
              <a:defRPr sz="1400"/>
            </a:lvl5pPr>
            <a:lvl6pPr indent="-228600" lvl="5" marL="2743200" algn="l">
              <a:spcBef>
                <a:spcPts val="280"/>
              </a:spcBef>
              <a:spcAft>
                <a:spcPts val="0"/>
              </a:spcAft>
              <a:buSzPts val="700"/>
              <a:buNone/>
              <a:defRPr sz="1400"/>
            </a:lvl6pPr>
            <a:lvl7pPr indent="-228600" lvl="6" marL="3200400" algn="l">
              <a:spcBef>
                <a:spcPts val="280"/>
              </a:spcBef>
              <a:spcAft>
                <a:spcPts val="0"/>
              </a:spcAft>
              <a:buSzPts val="700"/>
              <a:buNone/>
              <a:defRPr sz="1400"/>
            </a:lvl7pPr>
            <a:lvl8pPr indent="-228600" lvl="7" marL="3657600" algn="l">
              <a:spcBef>
                <a:spcPts val="280"/>
              </a:spcBef>
              <a:spcAft>
                <a:spcPts val="0"/>
              </a:spcAft>
              <a:buSzPts val="700"/>
              <a:buNone/>
              <a:defRPr sz="1400"/>
            </a:lvl8pPr>
            <a:lvl9pPr indent="-228600" lvl="8" marL="4114800" algn="l">
              <a:spcBef>
                <a:spcPts val="280"/>
              </a:spcBef>
              <a:spcAft>
                <a:spcPts val="0"/>
              </a:spcAft>
              <a:buSzPts val="700"/>
              <a:buNone/>
              <a:defRPr sz="1400"/>
            </a:lvl9pPr>
          </a:lstStyle>
          <a:p/>
        </p:txBody>
      </p:sp>
      <p:sp>
        <p:nvSpPr>
          <p:cNvPr id="112" name="Google Shape;112;p115"/>
          <p:cNvSpPr txBox="1"/>
          <p:nvPr>
            <p:ph idx="10" type="dt"/>
          </p:nvPr>
        </p:nvSpPr>
        <p:spPr>
          <a:xfrm>
            <a:off x="304800" y="6477000"/>
            <a:ext cx="1905000" cy="3810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3" name="Google Shape;113;p115"/>
          <p:cNvSpPr txBox="1"/>
          <p:nvPr>
            <p:ph idx="11" type="ftr"/>
          </p:nvPr>
        </p:nvSpPr>
        <p:spPr>
          <a:xfrm>
            <a:off x="3352800" y="6477000"/>
            <a:ext cx="2895600" cy="3810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4" name="Google Shape;114;p115"/>
          <p:cNvSpPr txBox="1"/>
          <p:nvPr>
            <p:ph idx="12" type="sldNum"/>
          </p:nvPr>
        </p:nvSpPr>
        <p:spPr>
          <a:xfrm>
            <a:off x="7239000" y="6477000"/>
            <a:ext cx="1905000" cy="3810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Tahoma"/>
              <a:buNone/>
              <a:defRPr b="0" i="0" sz="1200" u="none">
                <a:solidFill>
                  <a:schemeClr val="dk1"/>
                </a:solidFill>
                <a:latin typeface="Tahoma"/>
                <a:ea typeface="Tahoma"/>
                <a:cs typeface="Tahoma"/>
                <a:sym typeface="Tahoma"/>
              </a:defRPr>
            </a:lvl1pPr>
            <a:lvl2pPr indent="0" lvl="1" marL="0" marR="0" algn="r">
              <a:lnSpc>
                <a:spcPct val="100000"/>
              </a:lnSpc>
              <a:spcBef>
                <a:spcPts val="0"/>
              </a:spcBef>
              <a:spcAft>
                <a:spcPts val="0"/>
              </a:spcAft>
              <a:buClr>
                <a:schemeClr val="dk1"/>
              </a:buClr>
              <a:buSzPts val="1200"/>
              <a:buFont typeface="Tahoma"/>
              <a:buNone/>
              <a:defRPr b="0" i="0" sz="1200" u="none">
                <a:solidFill>
                  <a:schemeClr val="dk1"/>
                </a:solidFill>
                <a:latin typeface="Tahoma"/>
                <a:ea typeface="Tahoma"/>
                <a:cs typeface="Tahoma"/>
                <a:sym typeface="Tahoma"/>
              </a:defRPr>
            </a:lvl2pPr>
            <a:lvl3pPr indent="0" lvl="2" marL="0" marR="0" algn="r">
              <a:lnSpc>
                <a:spcPct val="100000"/>
              </a:lnSpc>
              <a:spcBef>
                <a:spcPts val="0"/>
              </a:spcBef>
              <a:spcAft>
                <a:spcPts val="0"/>
              </a:spcAft>
              <a:buClr>
                <a:schemeClr val="dk1"/>
              </a:buClr>
              <a:buSzPts val="1200"/>
              <a:buFont typeface="Tahoma"/>
              <a:buNone/>
              <a:defRPr b="0" i="0" sz="1200" u="none">
                <a:solidFill>
                  <a:schemeClr val="dk1"/>
                </a:solidFill>
                <a:latin typeface="Tahoma"/>
                <a:ea typeface="Tahoma"/>
                <a:cs typeface="Tahoma"/>
                <a:sym typeface="Tahoma"/>
              </a:defRPr>
            </a:lvl3pPr>
            <a:lvl4pPr indent="0" lvl="3" marL="0" marR="0" algn="r">
              <a:lnSpc>
                <a:spcPct val="100000"/>
              </a:lnSpc>
              <a:spcBef>
                <a:spcPts val="0"/>
              </a:spcBef>
              <a:spcAft>
                <a:spcPts val="0"/>
              </a:spcAft>
              <a:buClr>
                <a:schemeClr val="dk1"/>
              </a:buClr>
              <a:buSzPts val="1200"/>
              <a:buFont typeface="Tahoma"/>
              <a:buNone/>
              <a:defRPr b="0" i="0" sz="1200" u="none">
                <a:solidFill>
                  <a:schemeClr val="dk1"/>
                </a:solidFill>
                <a:latin typeface="Tahoma"/>
                <a:ea typeface="Tahoma"/>
                <a:cs typeface="Tahoma"/>
                <a:sym typeface="Tahoma"/>
              </a:defRPr>
            </a:lvl4pPr>
            <a:lvl5pPr indent="0" lvl="4" marL="0" marR="0" algn="r">
              <a:lnSpc>
                <a:spcPct val="100000"/>
              </a:lnSpc>
              <a:spcBef>
                <a:spcPts val="0"/>
              </a:spcBef>
              <a:spcAft>
                <a:spcPts val="0"/>
              </a:spcAft>
              <a:buClr>
                <a:schemeClr val="dk1"/>
              </a:buClr>
              <a:buSzPts val="1200"/>
              <a:buFont typeface="Tahoma"/>
              <a:buNone/>
              <a:defRPr b="0" i="0" sz="1200" u="none">
                <a:solidFill>
                  <a:schemeClr val="dk1"/>
                </a:solidFill>
                <a:latin typeface="Tahoma"/>
                <a:ea typeface="Tahoma"/>
                <a:cs typeface="Tahoma"/>
                <a:sym typeface="Tahoma"/>
              </a:defRPr>
            </a:lvl5pPr>
            <a:lvl6pPr indent="0" lvl="5" marL="0" marR="0" algn="r">
              <a:lnSpc>
                <a:spcPct val="100000"/>
              </a:lnSpc>
              <a:spcBef>
                <a:spcPts val="0"/>
              </a:spcBef>
              <a:spcAft>
                <a:spcPts val="0"/>
              </a:spcAft>
              <a:buClr>
                <a:schemeClr val="dk1"/>
              </a:buClr>
              <a:buSzPts val="1200"/>
              <a:buFont typeface="Tahoma"/>
              <a:buNone/>
              <a:defRPr b="0" i="0" sz="1200" u="none">
                <a:solidFill>
                  <a:schemeClr val="dk1"/>
                </a:solidFill>
                <a:latin typeface="Tahoma"/>
                <a:ea typeface="Tahoma"/>
                <a:cs typeface="Tahoma"/>
                <a:sym typeface="Tahoma"/>
              </a:defRPr>
            </a:lvl6pPr>
            <a:lvl7pPr indent="0" lvl="6" marL="0" marR="0" algn="r">
              <a:lnSpc>
                <a:spcPct val="100000"/>
              </a:lnSpc>
              <a:spcBef>
                <a:spcPts val="0"/>
              </a:spcBef>
              <a:spcAft>
                <a:spcPts val="0"/>
              </a:spcAft>
              <a:buClr>
                <a:schemeClr val="dk1"/>
              </a:buClr>
              <a:buSzPts val="1200"/>
              <a:buFont typeface="Tahoma"/>
              <a:buNone/>
              <a:defRPr b="0" i="0" sz="1200" u="none">
                <a:solidFill>
                  <a:schemeClr val="dk1"/>
                </a:solidFill>
                <a:latin typeface="Tahoma"/>
                <a:ea typeface="Tahoma"/>
                <a:cs typeface="Tahoma"/>
                <a:sym typeface="Tahoma"/>
              </a:defRPr>
            </a:lvl7pPr>
            <a:lvl8pPr indent="0" lvl="7" marL="0" marR="0" algn="r">
              <a:lnSpc>
                <a:spcPct val="100000"/>
              </a:lnSpc>
              <a:spcBef>
                <a:spcPts val="0"/>
              </a:spcBef>
              <a:spcAft>
                <a:spcPts val="0"/>
              </a:spcAft>
              <a:buClr>
                <a:schemeClr val="dk1"/>
              </a:buClr>
              <a:buSzPts val="1200"/>
              <a:buFont typeface="Tahoma"/>
              <a:buNone/>
              <a:defRPr b="0" i="0" sz="1200" u="none">
                <a:solidFill>
                  <a:schemeClr val="dk1"/>
                </a:solidFill>
                <a:latin typeface="Tahoma"/>
                <a:ea typeface="Tahoma"/>
                <a:cs typeface="Tahoma"/>
                <a:sym typeface="Tahoma"/>
              </a:defRPr>
            </a:lvl8pPr>
            <a:lvl9pPr indent="0" lvl="8" marL="0" marR="0" algn="r">
              <a:lnSpc>
                <a:spcPct val="100000"/>
              </a:lnSpc>
              <a:spcBef>
                <a:spcPts val="0"/>
              </a:spcBef>
              <a:spcAft>
                <a:spcPts val="0"/>
              </a:spcAft>
              <a:buClr>
                <a:schemeClr val="dk1"/>
              </a:buClr>
              <a:buSzPts val="1200"/>
              <a:buFont typeface="Tahoma"/>
              <a:buNone/>
              <a:defRPr b="0" i="0" sz="1200" u="none">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zoom dir="out"/>
  </p:transition>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31" name="Shape 131"/>
        <p:cNvGrpSpPr/>
        <p:nvPr/>
      </p:nvGrpSpPr>
      <p:grpSpPr>
        <a:xfrm>
          <a:off x="0" y="0"/>
          <a:ext cx="0" cy="0"/>
          <a:chOff x="0" y="0"/>
          <a:chExt cx="0" cy="0"/>
        </a:xfrm>
      </p:grpSpPr>
      <p:sp>
        <p:nvSpPr>
          <p:cNvPr id="132" name="Google Shape;132;p106"/>
          <p:cNvSpPr txBox="1"/>
          <p:nvPr>
            <p:ph type="ctrTitle"/>
          </p:nvPr>
        </p:nvSpPr>
        <p:spPr>
          <a:xfrm>
            <a:off x="990600" y="1828800"/>
            <a:ext cx="7772400" cy="11430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sz="44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3" name="Google Shape;133;p10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560"/>
              </a:spcBef>
              <a:spcAft>
                <a:spcPts val="0"/>
              </a:spcAft>
              <a:buSzPts val="168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spcBef>
                <a:spcPts val="360"/>
              </a:spcBef>
              <a:spcAft>
                <a:spcPts val="0"/>
              </a:spcAft>
              <a:buSzPts val="900"/>
              <a:buChar char="■"/>
              <a:defRPr/>
            </a:lvl6pPr>
            <a:lvl7pPr lvl="6" algn="l">
              <a:spcBef>
                <a:spcPts val="360"/>
              </a:spcBef>
              <a:spcAft>
                <a:spcPts val="0"/>
              </a:spcAft>
              <a:buSzPts val="900"/>
              <a:buChar char="■"/>
              <a:defRPr/>
            </a:lvl7pPr>
            <a:lvl8pPr lvl="7" algn="l">
              <a:spcBef>
                <a:spcPts val="360"/>
              </a:spcBef>
              <a:spcAft>
                <a:spcPts val="0"/>
              </a:spcAft>
              <a:buSzPts val="900"/>
              <a:buChar char="■"/>
              <a:defRPr/>
            </a:lvl8pPr>
            <a:lvl9pPr lvl="8" algn="l">
              <a:spcBef>
                <a:spcPts val="360"/>
              </a:spcBef>
              <a:spcAft>
                <a:spcPts val="0"/>
              </a:spcAft>
              <a:buSzPts val="900"/>
              <a:buChar char="■"/>
              <a:defRPr/>
            </a:lvl9pPr>
          </a:lstStyle>
          <a:p/>
        </p:txBody>
      </p:sp>
      <p:sp>
        <p:nvSpPr>
          <p:cNvPr id="134" name="Google Shape;134;p106"/>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sz="1400">
                <a:solidFill>
                  <a:schemeClr val="lt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5" name="Google Shape;135;p106"/>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sz="1400">
                <a:solidFill>
                  <a:schemeClr val="lt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6" name="Google Shape;136;p106"/>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lt2"/>
              </a:buClr>
              <a:buSzPts val="1400"/>
              <a:buFont typeface="Tahoma"/>
              <a:buNone/>
              <a:defRPr b="0" i="0" sz="1400" u="none">
                <a:solidFill>
                  <a:schemeClr val="lt2"/>
                </a:solidFill>
                <a:latin typeface="Tahoma"/>
                <a:ea typeface="Tahoma"/>
                <a:cs typeface="Tahoma"/>
                <a:sym typeface="Tahoma"/>
              </a:defRPr>
            </a:lvl1pPr>
            <a:lvl2pPr indent="0" lvl="1" marL="0" marR="0" algn="r">
              <a:lnSpc>
                <a:spcPct val="100000"/>
              </a:lnSpc>
              <a:spcBef>
                <a:spcPts val="0"/>
              </a:spcBef>
              <a:spcAft>
                <a:spcPts val="0"/>
              </a:spcAft>
              <a:buClr>
                <a:schemeClr val="lt2"/>
              </a:buClr>
              <a:buSzPts val="1400"/>
              <a:buFont typeface="Tahoma"/>
              <a:buNone/>
              <a:defRPr b="0" i="0" sz="1400" u="none">
                <a:solidFill>
                  <a:schemeClr val="lt2"/>
                </a:solidFill>
                <a:latin typeface="Tahoma"/>
                <a:ea typeface="Tahoma"/>
                <a:cs typeface="Tahoma"/>
                <a:sym typeface="Tahoma"/>
              </a:defRPr>
            </a:lvl2pPr>
            <a:lvl3pPr indent="0" lvl="2" marL="0" marR="0" algn="r">
              <a:lnSpc>
                <a:spcPct val="100000"/>
              </a:lnSpc>
              <a:spcBef>
                <a:spcPts val="0"/>
              </a:spcBef>
              <a:spcAft>
                <a:spcPts val="0"/>
              </a:spcAft>
              <a:buClr>
                <a:schemeClr val="lt2"/>
              </a:buClr>
              <a:buSzPts val="1400"/>
              <a:buFont typeface="Tahoma"/>
              <a:buNone/>
              <a:defRPr b="0" i="0" sz="1400" u="none">
                <a:solidFill>
                  <a:schemeClr val="lt2"/>
                </a:solidFill>
                <a:latin typeface="Tahoma"/>
                <a:ea typeface="Tahoma"/>
                <a:cs typeface="Tahoma"/>
                <a:sym typeface="Tahoma"/>
              </a:defRPr>
            </a:lvl3pPr>
            <a:lvl4pPr indent="0" lvl="3" marL="0" marR="0" algn="r">
              <a:lnSpc>
                <a:spcPct val="100000"/>
              </a:lnSpc>
              <a:spcBef>
                <a:spcPts val="0"/>
              </a:spcBef>
              <a:spcAft>
                <a:spcPts val="0"/>
              </a:spcAft>
              <a:buClr>
                <a:schemeClr val="lt2"/>
              </a:buClr>
              <a:buSzPts val="1400"/>
              <a:buFont typeface="Tahoma"/>
              <a:buNone/>
              <a:defRPr b="0" i="0" sz="1400" u="none">
                <a:solidFill>
                  <a:schemeClr val="lt2"/>
                </a:solidFill>
                <a:latin typeface="Tahoma"/>
                <a:ea typeface="Tahoma"/>
                <a:cs typeface="Tahoma"/>
                <a:sym typeface="Tahoma"/>
              </a:defRPr>
            </a:lvl4pPr>
            <a:lvl5pPr indent="0" lvl="4" marL="0" marR="0" algn="r">
              <a:lnSpc>
                <a:spcPct val="100000"/>
              </a:lnSpc>
              <a:spcBef>
                <a:spcPts val="0"/>
              </a:spcBef>
              <a:spcAft>
                <a:spcPts val="0"/>
              </a:spcAft>
              <a:buClr>
                <a:schemeClr val="lt2"/>
              </a:buClr>
              <a:buSzPts val="1400"/>
              <a:buFont typeface="Tahoma"/>
              <a:buNone/>
              <a:defRPr b="0" i="0" sz="1400" u="none">
                <a:solidFill>
                  <a:schemeClr val="lt2"/>
                </a:solidFill>
                <a:latin typeface="Tahoma"/>
                <a:ea typeface="Tahoma"/>
                <a:cs typeface="Tahoma"/>
                <a:sym typeface="Tahoma"/>
              </a:defRPr>
            </a:lvl5pPr>
            <a:lvl6pPr indent="0" lvl="5" marL="0" marR="0" algn="r">
              <a:lnSpc>
                <a:spcPct val="100000"/>
              </a:lnSpc>
              <a:spcBef>
                <a:spcPts val="0"/>
              </a:spcBef>
              <a:spcAft>
                <a:spcPts val="0"/>
              </a:spcAft>
              <a:buClr>
                <a:schemeClr val="lt2"/>
              </a:buClr>
              <a:buSzPts val="1400"/>
              <a:buFont typeface="Tahoma"/>
              <a:buNone/>
              <a:defRPr b="0" i="0" sz="1400" u="none">
                <a:solidFill>
                  <a:schemeClr val="lt2"/>
                </a:solidFill>
                <a:latin typeface="Tahoma"/>
                <a:ea typeface="Tahoma"/>
                <a:cs typeface="Tahoma"/>
                <a:sym typeface="Tahoma"/>
              </a:defRPr>
            </a:lvl6pPr>
            <a:lvl7pPr indent="0" lvl="6" marL="0" marR="0" algn="r">
              <a:lnSpc>
                <a:spcPct val="100000"/>
              </a:lnSpc>
              <a:spcBef>
                <a:spcPts val="0"/>
              </a:spcBef>
              <a:spcAft>
                <a:spcPts val="0"/>
              </a:spcAft>
              <a:buClr>
                <a:schemeClr val="lt2"/>
              </a:buClr>
              <a:buSzPts val="1400"/>
              <a:buFont typeface="Tahoma"/>
              <a:buNone/>
              <a:defRPr b="0" i="0" sz="1400" u="none">
                <a:solidFill>
                  <a:schemeClr val="lt2"/>
                </a:solidFill>
                <a:latin typeface="Tahoma"/>
                <a:ea typeface="Tahoma"/>
                <a:cs typeface="Tahoma"/>
                <a:sym typeface="Tahoma"/>
              </a:defRPr>
            </a:lvl7pPr>
            <a:lvl8pPr indent="0" lvl="7" marL="0" marR="0" algn="r">
              <a:lnSpc>
                <a:spcPct val="100000"/>
              </a:lnSpc>
              <a:spcBef>
                <a:spcPts val="0"/>
              </a:spcBef>
              <a:spcAft>
                <a:spcPts val="0"/>
              </a:spcAft>
              <a:buClr>
                <a:schemeClr val="lt2"/>
              </a:buClr>
              <a:buSzPts val="1400"/>
              <a:buFont typeface="Tahoma"/>
              <a:buNone/>
              <a:defRPr b="0" i="0" sz="1400" u="none">
                <a:solidFill>
                  <a:schemeClr val="lt2"/>
                </a:solidFill>
                <a:latin typeface="Tahoma"/>
                <a:ea typeface="Tahoma"/>
                <a:cs typeface="Tahoma"/>
                <a:sym typeface="Tahoma"/>
              </a:defRPr>
            </a:lvl8pPr>
            <a:lvl9pPr indent="0" lvl="8" marL="0" marR="0" algn="r">
              <a:lnSpc>
                <a:spcPct val="100000"/>
              </a:lnSpc>
              <a:spcBef>
                <a:spcPts val="0"/>
              </a:spcBef>
              <a:spcAft>
                <a:spcPts val="0"/>
              </a:spcAft>
              <a:buClr>
                <a:schemeClr val="lt2"/>
              </a:buClr>
              <a:buSzPts val="1400"/>
              <a:buFont typeface="Tahoma"/>
              <a:buNone/>
              <a:defRPr b="0" i="0" sz="1400" u="none">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zoom dir="out"/>
  </p:transition>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2" name="Shape 22"/>
        <p:cNvGrpSpPr/>
        <p:nvPr/>
      </p:nvGrpSpPr>
      <p:grpSpPr>
        <a:xfrm>
          <a:off x="0" y="0"/>
          <a:ext cx="0" cy="0"/>
          <a:chOff x="0" y="0"/>
          <a:chExt cx="0" cy="0"/>
        </a:xfrm>
      </p:grpSpPr>
      <p:sp>
        <p:nvSpPr>
          <p:cNvPr id="23" name="Google Shape;23;p100"/>
          <p:cNvSpPr txBox="1"/>
          <p:nvPr>
            <p:ph type="title"/>
          </p:nvPr>
        </p:nvSpPr>
        <p:spPr>
          <a:xfrm>
            <a:off x="304800" y="381000"/>
            <a:ext cx="8402637" cy="609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4" name="Google Shape;24;p100"/>
          <p:cNvSpPr txBox="1"/>
          <p:nvPr>
            <p:ph idx="10" type="dt"/>
          </p:nvPr>
        </p:nvSpPr>
        <p:spPr>
          <a:xfrm>
            <a:off x="304800" y="6477000"/>
            <a:ext cx="1905000" cy="3810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100"/>
          <p:cNvSpPr txBox="1"/>
          <p:nvPr>
            <p:ph idx="11" type="ftr"/>
          </p:nvPr>
        </p:nvSpPr>
        <p:spPr>
          <a:xfrm>
            <a:off x="3352800" y="6477000"/>
            <a:ext cx="2895600" cy="3810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100"/>
          <p:cNvSpPr txBox="1"/>
          <p:nvPr>
            <p:ph idx="12" type="sldNum"/>
          </p:nvPr>
        </p:nvSpPr>
        <p:spPr>
          <a:xfrm>
            <a:off x="7239000" y="6477000"/>
            <a:ext cx="1905000" cy="3810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Tahoma"/>
              <a:buNone/>
              <a:defRPr b="0" i="0" sz="1200" u="none">
                <a:solidFill>
                  <a:schemeClr val="dk1"/>
                </a:solidFill>
                <a:latin typeface="Tahoma"/>
                <a:ea typeface="Tahoma"/>
                <a:cs typeface="Tahoma"/>
                <a:sym typeface="Tahoma"/>
              </a:defRPr>
            </a:lvl1pPr>
            <a:lvl2pPr indent="0" lvl="1" marL="0" marR="0" algn="r">
              <a:lnSpc>
                <a:spcPct val="100000"/>
              </a:lnSpc>
              <a:spcBef>
                <a:spcPts val="0"/>
              </a:spcBef>
              <a:spcAft>
                <a:spcPts val="0"/>
              </a:spcAft>
              <a:buClr>
                <a:schemeClr val="dk1"/>
              </a:buClr>
              <a:buSzPts val="1200"/>
              <a:buFont typeface="Tahoma"/>
              <a:buNone/>
              <a:defRPr b="0" i="0" sz="1200" u="none">
                <a:solidFill>
                  <a:schemeClr val="dk1"/>
                </a:solidFill>
                <a:latin typeface="Tahoma"/>
                <a:ea typeface="Tahoma"/>
                <a:cs typeface="Tahoma"/>
                <a:sym typeface="Tahoma"/>
              </a:defRPr>
            </a:lvl2pPr>
            <a:lvl3pPr indent="0" lvl="2" marL="0" marR="0" algn="r">
              <a:lnSpc>
                <a:spcPct val="100000"/>
              </a:lnSpc>
              <a:spcBef>
                <a:spcPts val="0"/>
              </a:spcBef>
              <a:spcAft>
                <a:spcPts val="0"/>
              </a:spcAft>
              <a:buClr>
                <a:schemeClr val="dk1"/>
              </a:buClr>
              <a:buSzPts val="1200"/>
              <a:buFont typeface="Tahoma"/>
              <a:buNone/>
              <a:defRPr b="0" i="0" sz="1200" u="none">
                <a:solidFill>
                  <a:schemeClr val="dk1"/>
                </a:solidFill>
                <a:latin typeface="Tahoma"/>
                <a:ea typeface="Tahoma"/>
                <a:cs typeface="Tahoma"/>
                <a:sym typeface="Tahoma"/>
              </a:defRPr>
            </a:lvl3pPr>
            <a:lvl4pPr indent="0" lvl="3" marL="0" marR="0" algn="r">
              <a:lnSpc>
                <a:spcPct val="100000"/>
              </a:lnSpc>
              <a:spcBef>
                <a:spcPts val="0"/>
              </a:spcBef>
              <a:spcAft>
                <a:spcPts val="0"/>
              </a:spcAft>
              <a:buClr>
                <a:schemeClr val="dk1"/>
              </a:buClr>
              <a:buSzPts val="1200"/>
              <a:buFont typeface="Tahoma"/>
              <a:buNone/>
              <a:defRPr b="0" i="0" sz="1200" u="none">
                <a:solidFill>
                  <a:schemeClr val="dk1"/>
                </a:solidFill>
                <a:latin typeface="Tahoma"/>
                <a:ea typeface="Tahoma"/>
                <a:cs typeface="Tahoma"/>
                <a:sym typeface="Tahoma"/>
              </a:defRPr>
            </a:lvl4pPr>
            <a:lvl5pPr indent="0" lvl="4" marL="0" marR="0" algn="r">
              <a:lnSpc>
                <a:spcPct val="100000"/>
              </a:lnSpc>
              <a:spcBef>
                <a:spcPts val="0"/>
              </a:spcBef>
              <a:spcAft>
                <a:spcPts val="0"/>
              </a:spcAft>
              <a:buClr>
                <a:schemeClr val="dk1"/>
              </a:buClr>
              <a:buSzPts val="1200"/>
              <a:buFont typeface="Tahoma"/>
              <a:buNone/>
              <a:defRPr b="0" i="0" sz="1200" u="none">
                <a:solidFill>
                  <a:schemeClr val="dk1"/>
                </a:solidFill>
                <a:latin typeface="Tahoma"/>
                <a:ea typeface="Tahoma"/>
                <a:cs typeface="Tahoma"/>
                <a:sym typeface="Tahoma"/>
              </a:defRPr>
            </a:lvl5pPr>
            <a:lvl6pPr indent="0" lvl="5" marL="0" marR="0" algn="r">
              <a:lnSpc>
                <a:spcPct val="100000"/>
              </a:lnSpc>
              <a:spcBef>
                <a:spcPts val="0"/>
              </a:spcBef>
              <a:spcAft>
                <a:spcPts val="0"/>
              </a:spcAft>
              <a:buClr>
                <a:schemeClr val="dk1"/>
              </a:buClr>
              <a:buSzPts val="1200"/>
              <a:buFont typeface="Tahoma"/>
              <a:buNone/>
              <a:defRPr b="0" i="0" sz="1200" u="none">
                <a:solidFill>
                  <a:schemeClr val="dk1"/>
                </a:solidFill>
                <a:latin typeface="Tahoma"/>
                <a:ea typeface="Tahoma"/>
                <a:cs typeface="Tahoma"/>
                <a:sym typeface="Tahoma"/>
              </a:defRPr>
            </a:lvl6pPr>
            <a:lvl7pPr indent="0" lvl="6" marL="0" marR="0" algn="r">
              <a:lnSpc>
                <a:spcPct val="100000"/>
              </a:lnSpc>
              <a:spcBef>
                <a:spcPts val="0"/>
              </a:spcBef>
              <a:spcAft>
                <a:spcPts val="0"/>
              </a:spcAft>
              <a:buClr>
                <a:schemeClr val="dk1"/>
              </a:buClr>
              <a:buSzPts val="1200"/>
              <a:buFont typeface="Tahoma"/>
              <a:buNone/>
              <a:defRPr b="0" i="0" sz="1200" u="none">
                <a:solidFill>
                  <a:schemeClr val="dk1"/>
                </a:solidFill>
                <a:latin typeface="Tahoma"/>
                <a:ea typeface="Tahoma"/>
                <a:cs typeface="Tahoma"/>
                <a:sym typeface="Tahoma"/>
              </a:defRPr>
            </a:lvl7pPr>
            <a:lvl8pPr indent="0" lvl="7" marL="0" marR="0" algn="r">
              <a:lnSpc>
                <a:spcPct val="100000"/>
              </a:lnSpc>
              <a:spcBef>
                <a:spcPts val="0"/>
              </a:spcBef>
              <a:spcAft>
                <a:spcPts val="0"/>
              </a:spcAft>
              <a:buClr>
                <a:schemeClr val="dk1"/>
              </a:buClr>
              <a:buSzPts val="1200"/>
              <a:buFont typeface="Tahoma"/>
              <a:buNone/>
              <a:defRPr b="0" i="0" sz="1200" u="none">
                <a:solidFill>
                  <a:schemeClr val="dk1"/>
                </a:solidFill>
                <a:latin typeface="Tahoma"/>
                <a:ea typeface="Tahoma"/>
                <a:cs typeface="Tahoma"/>
                <a:sym typeface="Tahoma"/>
              </a:defRPr>
            </a:lvl8pPr>
            <a:lvl9pPr indent="0" lvl="8" marL="0" marR="0" algn="r">
              <a:lnSpc>
                <a:spcPct val="100000"/>
              </a:lnSpc>
              <a:spcBef>
                <a:spcPts val="0"/>
              </a:spcBef>
              <a:spcAft>
                <a:spcPts val="0"/>
              </a:spcAft>
              <a:buClr>
                <a:schemeClr val="dk1"/>
              </a:buClr>
              <a:buSzPts val="1200"/>
              <a:buFont typeface="Tahoma"/>
              <a:buNone/>
              <a:defRPr b="0" i="0" sz="1200" u="none">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zoom dir="out"/>
  </p:transition>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7" name="Shape 27"/>
        <p:cNvGrpSpPr/>
        <p:nvPr/>
      </p:nvGrpSpPr>
      <p:grpSpPr>
        <a:xfrm>
          <a:off x="0" y="0"/>
          <a:ext cx="0" cy="0"/>
          <a:chOff x="0" y="0"/>
          <a:chExt cx="0" cy="0"/>
        </a:xfrm>
      </p:grpSpPr>
      <p:sp>
        <p:nvSpPr>
          <p:cNvPr id="28" name="Google Shape;28;p101"/>
          <p:cNvSpPr txBox="1"/>
          <p:nvPr>
            <p:ph idx="10" type="dt"/>
          </p:nvPr>
        </p:nvSpPr>
        <p:spPr>
          <a:xfrm>
            <a:off x="304800" y="6477000"/>
            <a:ext cx="1905000" cy="3810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 name="Google Shape;29;p101"/>
          <p:cNvSpPr txBox="1"/>
          <p:nvPr>
            <p:ph idx="11" type="ftr"/>
          </p:nvPr>
        </p:nvSpPr>
        <p:spPr>
          <a:xfrm>
            <a:off x="3352800" y="6477000"/>
            <a:ext cx="2895600" cy="3810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 name="Google Shape;30;p101"/>
          <p:cNvSpPr txBox="1"/>
          <p:nvPr>
            <p:ph idx="12" type="sldNum"/>
          </p:nvPr>
        </p:nvSpPr>
        <p:spPr>
          <a:xfrm>
            <a:off x="7239000" y="6477000"/>
            <a:ext cx="1905000" cy="3810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Tahoma"/>
              <a:buNone/>
              <a:defRPr b="0" i="0" sz="1200" u="none">
                <a:solidFill>
                  <a:schemeClr val="dk1"/>
                </a:solidFill>
                <a:latin typeface="Tahoma"/>
                <a:ea typeface="Tahoma"/>
                <a:cs typeface="Tahoma"/>
                <a:sym typeface="Tahoma"/>
              </a:defRPr>
            </a:lvl1pPr>
            <a:lvl2pPr indent="0" lvl="1" marL="0" marR="0" algn="r">
              <a:lnSpc>
                <a:spcPct val="100000"/>
              </a:lnSpc>
              <a:spcBef>
                <a:spcPts val="0"/>
              </a:spcBef>
              <a:spcAft>
                <a:spcPts val="0"/>
              </a:spcAft>
              <a:buClr>
                <a:schemeClr val="dk1"/>
              </a:buClr>
              <a:buSzPts val="1200"/>
              <a:buFont typeface="Tahoma"/>
              <a:buNone/>
              <a:defRPr b="0" i="0" sz="1200" u="none">
                <a:solidFill>
                  <a:schemeClr val="dk1"/>
                </a:solidFill>
                <a:latin typeface="Tahoma"/>
                <a:ea typeface="Tahoma"/>
                <a:cs typeface="Tahoma"/>
                <a:sym typeface="Tahoma"/>
              </a:defRPr>
            </a:lvl2pPr>
            <a:lvl3pPr indent="0" lvl="2" marL="0" marR="0" algn="r">
              <a:lnSpc>
                <a:spcPct val="100000"/>
              </a:lnSpc>
              <a:spcBef>
                <a:spcPts val="0"/>
              </a:spcBef>
              <a:spcAft>
                <a:spcPts val="0"/>
              </a:spcAft>
              <a:buClr>
                <a:schemeClr val="dk1"/>
              </a:buClr>
              <a:buSzPts val="1200"/>
              <a:buFont typeface="Tahoma"/>
              <a:buNone/>
              <a:defRPr b="0" i="0" sz="1200" u="none">
                <a:solidFill>
                  <a:schemeClr val="dk1"/>
                </a:solidFill>
                <a:latin typeface="Tahoma"/>
                <a:ea typeface="Tahoma"/>
                <a:cs typeface="Tahoma"/>
                <a:sym typeface="Tahoma"/>
              </a:defRPr>
            </a:lvl3pPr>
            <a:lvl4pPr indent="0" lvl="3" marL="0" marR="0" algn="r">
              <a:lnSpc>
                <a:spcPct val="100000"/>
              </a:lnSpc>
              <a:spcBef>
                <a:spcPts val="0"/>
              </a:spcBef>
              <a:spcAft>
                <a:spcPts val="0"/>
              </a:spcAft>
              <a:buClr>
                <a:schemeClr val="dk1"/>
              </a:buClr>
              <a:buSzPts val="1200"/>
              <a:buFont typeface="Tahoma"/>
              <a:buNone/>
              <a:defRPr b="0" i="0" sz="1200" u="none">
                <a:solidFill>
                  <a:schemeClr val="dk1"/>
                </a:solidFill>
                <a:latin typeface="Tahoma"/>
                <a:ea typeface="Tahoma"/>
                <a:cs typeface="Tahoma"/>
                <a:sym typeface="Tahoma"/>
              </a:defRPr>
            </a:lvl4pPr>
            <a:lvl5pPr indent="0" lvl="4" marL="0" marR="0" algn="r">
              <a:lnSpc>
                <a:spcPct val="100000"/>
              </a:lnSpc>
              <a:spcBef>
                <a:spcPts val="0"/>
              </a:spcBef>
              <a:spcAft>
                <a:spcPts val="0"/>
              </a:spcAft>
              <a:buClr>
                <a:schemeClr val="dk1"/>
              </a:buClr>
              <a:buSzPts val="1200"/>
              <a:buFont typeface="Tahoma"/>
              <a:buNone/>
              <a:defRPr b="0" i="0" sz="1200" u="none">
                <a:solidFill>
                  <a:schemeClr val="dk1"/>
                </a:solidFill>
                <a:latin typeface="Tahoma"/>
                <a:ea typeface="Tahoma"/>
                <a:cs typeface="Tahoma"/>
                <a:sym typeface="Tahoma"/>
              </a:defRPr>
            </a:lvl5pPr>
            <a:lvl6pPr indent="0" lvl="5" marL="0" marR="0" algn="r">
              <a:lnSpc>
                <a:spcPct val="100000"/>
              </a:lnSpc>
              <a:spcBef>
                <a:spcPts val="0"/>
              </a:spcBef>
              <a:spcAft>
                <a:spcPts val="0"/>
              </a:spcAft>
              <a:buClr>
                <a:schemeClr val="dk1"/>
              </a:buClr>
              <a:buSzPts val="1200"/>
              <a:buFont typeface="Tahoma"/>
              <a:buNone/>
              <a:defRPr b="0" i="0" sz="1200" u="none">
                <a:solidFill>
                  <a:schemeClr val="dk1"/>
                </a:solidFill>
                <a:latin typeface="Tahoma"/>
                <a:ea typeface="Tahoma"/>
                <a:cs typeface="Tahoma"/>
                <a:sym typeface="Tahoma"/>
              </a:defRPr>
            </a:lvl6pPr>
            <a:lvl7pPr indent="0" lvl="6" marL="0" marR="0" algn="r">
              <a:lnSpc>
                <a:spcPct val="100000"/>
              </a:lnSpc>
              <a:spcBef>
                <a:spcPts val="0"/>
              </a:spcBef>
              <a:spcAft>
                <a:spcPts val="0"/>
              </a:spcAft>
              <a:buClr>
                <a:schemeClr val="dk1"/>
              </a:buClr>
              <a:buSzPts val="1200"/>
              <a:buFont typeface="Tahoma"/>
              <a:buNone/>
              <a:defRPr b="0" i="0" sz="1200" u="none">
                <a:solidFill>
                  <a:schemeClr val="dk1"/>
                </a:solidFill>
                <a:latin typeface="Tahoma"/>
                <a:ea typeface="Tahoma"/>
                <a:cs typeface="Tahoma"/>
                <a:sym typeface="Tahoma"/>
              </a:defRPr>
            </a:lvl7pPr>
            <a:lvl8pPr indent="0" lvl="7" marL="0" marR="0" algn="r">
              <a:lnSpc>
                <a:spcPct val="100000"/>
              </a:lnSpc>
              <a:spcBef>
                <a:spcPts val="0"/>
              </a:spcBef>
              <a:spcAft>
                <a:spcPts val="0"/>
              </a:spcAft>
              <a:buClr>
                <a:schemeClr val="dk1"/>
              </a:buClr>
              <a:buSzPts val="1200"/>
              <a:buFont typeface="Tahoma"/>
              <a:buNone/>
              <a:defRPr b="0" i="0" sz="1200" u="none">
                <a:solidFill>
                  <a:schemeClr val="dk1"/>
                </a:solidFill>
                <a:latin typeface="Tahoma"/>
                <a:ea typeface="Tahoma"/>
                <a:cs typeface="Tahoma"/>
                <a:sym typeface="Tahoma"/>
              </a:defRPr>
            </a:lvl8pPr>
            <a:lvl9pPr indent="0" lvl="8" marL="0" marR="0" algn="r">
              <a:lnSpc>
                <a:spcPct val="100000"/>
              </a:lnSpc>
              <a:spcBef>
                <a:spcPts val="0"/>
              </a:spcBef>
              <a:spcAft>
                <a:spcPts val="0"/>
              </a:spcAft>
              <a:buClr>
                <a:schemeClr val="dk1"/>
              </a:buClr>
              <a:buSzPts val="1200"/>
              <a:buFont typeface="Tahoma"/>
              <a:buNone/>
              <a:defRPr b="0" i="0" sz="1200" u="none">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zoom dir="out"/>
  </p:transition>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1" name="Shape 31"/>
        <p:cNvGrpSpPr/>
        <p:nvPr/>
      </p:nvGrpSpPr>
      <p:grpSpPr>
        <a:xfrm>
          <a:off x="0" y="0"/>
          <a:ext cx="0" cy="0"/>
          <a:chOff x="0" y="0"/>
          <a:chExt cx="0" cy="0"/>
        </a:xfrm>
      </p:grpSpPr>
      <p:sp>
        <p:nvSpPr>
          <p:cNvPr id="32" name="Google Shape;32;p102"/>
          <p:cNvSpPr txBox="1"/>
          <p:nvPr>
            <p:ph type="title"/>
          </p:nvPr>
        </p:nvSpPr>
        <p:spPr>
          <a:xfrm>
            <a:off x="304800" y="381000"/>
            <a:ext cx="8402637" cy="609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 name="Google Shape;33;p102"/>
          <p:cNvSpPr txBox="1"/>
          <p:nvPr>
            <p:ph idx="1" type="body"/>
          </p:nvPr>
        </p:nvSpPr>
        <p:spPr>
          <a:xfrm>
            <a:off x="304800" y="1371600"/>
            <a:ext cx="4152900" cy="5105400"/>
          </a:xfrm>
          <a:prstGeom prst="rect">
            <a:avLst/>
          </a:prstGeom>
          <a:noFill/>
          <a:ln>
            <a:noFill/>
          </a:ln>
        </p:spPr>
        <p:txBody>
          <a:bodyPr anchorCtr="0" anchor="t" bIns="45700" lIns="91425" spcFirstLastPara="1" rIns="91425" wrap="square" tIns="45700">
            <a:noAutofit/>
          </a:bodyPr>
          <a:lstStyle>
            <a:lvl1pPr indent="-335280" lvl="0" marL="457200" algn="l">
              <a:spcBef>
                <a:spcPts val="560"/>
              </a:spcBef>
              <a:spcAft>
                <a:spcPts val="0"/>
              </a:spcAft>
              <a:buSzPts val="1680"/>
              <a:buChar char="■"/>
              <a:defRPr sz="2800"/>
            </a:lvl1pPr>
            <a:lvl2pPr indent="-312419" lvl="1" marL="914400" algn="l">
              <a:spcBef>
                <a:spcPts val="480"/>
              </a:spcBef>
              <a:spcAft>
                <a:spcPts val="0"/>
              </a:spcAft>
              <a:buSzPts val="1320"/>
              <a:buChar char="■"/>
              <a:defRPr sz="2400"/>
            </a:lvl2pPr>
            <a:lvl3pPr indent="-292100" lvl="2" marL="1371600" algn="l">
              <a:spcBef>
                <a:spcPts val="400"/>
              </a:spcBef>
              <a:spcAft>
                <a:spcPts val="0"/>
              </a:spcAft>
              <a:buSzPts val="1000"/>
              <a:buChar char="■"/>
              <a:defRPr sz="2000"/>
            </a:lvl3pPr>
            <a:lvl4pPr indent="-291464" lvl="3" marL="1828800" algn="l">
              <a:spcBef>
                <a:spcPts val="360"/>
              </a:spcBef>
              <a:spcAft>
                <a:spcPts val="0"/>
              </a:spcAft>
              <a:buSzPts val="990"/>
              <a:buChar char="■"/>
              <a:defRPr sz="1800"/>
            </a:lvl4pPr>
            <a:lvl5pPr indent="-285750" lvl="4" marL="2286000" algn="l">
              <a:spcBef>
                <a:spcPts val="360"/>
              </a:spcBef>
              <a:spcAft>
                <a:spcPts val="0"/>
              </a:spcAft>
              <a:buSzPts val="900"/>
              <a:buChar char="■"/>
              <a:defRPr sz="1800"/>
            </a:lvl5pPr>
            <a:lvl6pPr indent="-285750" lvl="5" marL="2743200" algn="l">
              <a:spcBef>
                <a:spcPts val="360"/>
              </a:spcBef>
              <a:spcAft>
                <a:spcPts val="0"/>
              </a:spcAft>
              <a:buSzPts val="900"/>
              <a:buChar char="■"/>
              <a:defRPr sz="1800"/>
            </a:lvl6pPr>
            <a:lvl7pPr indent="-285750" lvl="6" marL="3200400" algn="l">
              <a:spcBef>
                <a:spcPts val="360"/>
              </a:spcBef>
              <a:spcAft>
                <a:spcPts val="0"/>
              </a:spcAft>
              <a:buSzPts val="900"/>
              <a:buChar char="■"/>
              <a:defRPr sz="1800"/>
            </a:lvl7pPr>
            <a:lvl8pPr indent="-285750" lvl="7" marL="3657600" algn="l">
              <a:spcBef>
                <a:spcPts val="360"/>
              </a:spcBef>
              <a:spcAft>
                <a:spcPts val="0"/>
              </a:spcAft>
              <a:buSzPts val="900"/>
              <a:buChar char="■"/>
              <a:defRPr sz="1800"/>
            </a:lvl8pPr>
            <a:lvl9pPr indent="-285750" lvl="8" marL="4114800" algn="l">
              <a:spcBef>
                <a:spcPts val="360"/>
              </a:spcBef>
              <a:spcAft>
                <a:spcPts val="0"/>
              </a:spcAft>
              <a:buSzPts val="900"/>
              <a:buChar char="■"/>
              <a:defRPr sz="1800"/>
            </a:lvl9pPr>
          </a:lstStyle>
          <a:p/>
        </p:txBody>
      </p:sp>
      <p:sp>
        <p:nvSpPr>
          <p:cNvPr id="34" name="Google Shape;34;p102"/>
          <p:cNvSpPr txBox="1"/>
          <p:nvPr>
            <p:ph idx="2" type="body"/>
          </p:nvPr>
        </p:nvSpPr>
        <p:spPr>
          <a:xfrm>
            <a:off x="4610100" y="1371600"/>
            <a:ext cx="4152900" cy="5105400"/>
          </a:xfrm>
          <a:prstGeom prst="rect">
            <a:avLst/>
          </a:prstGeom>
          <a:noFill/>
          <a:ln>
            <a:noFill/>
          </a:ln>
        </p:spPr>
        <p:txBody>
          <a:bodyPr anchorCtr="0" anchor="t" bIns="45700" lIns="91425" spcFirstLastPara="1" rIns="91425" wrap="square" tIns="45700">
            <a:noAutofit/>
          </a:bodyPr>
          <a:lstStyle>
            <a:lvl1pPr indent="-335280" lvl="0" marL="457200" algn="l">
              <a:spcBef>
                <a:spcPts val="560"/>
              </a:spcBef>
              <a:spcAft>
                <a:spcPts val="0"/>
              </a:spcAft>
              <a:buSzPts val="1680"/>
              <a:buChar char="■"/>
              <a:defRPr sz="2800"/>
            </a:lvl1pPr>
            <a:lvl2pPr indent="-312419" lvl="1" marL="914400" algn="l">
              <a:spcBef>
                <a:spcPts val="480"/>
              </a:spcBef>
              <a:spcAft>
                <a:spcPts val="0"/>
              </a:spcAft>
              <a:buSzPts val="1320"/>
              <a:buChar char="■"/>
              <a:defRPr sz="2400"/>
            </a:lvl2pPr>
            <a:lvl3pPr indent="-292100" lvl="2" marL="1371600" algn="l">
              <a:spcBef>
                <a:spcPts val="400"/>
              </a:spcBef>
              <a:spcAft>
                <a:spcPts val="0"/>
              </a:spcAft>
              <a:buSzPts val="1000"/>
              <a:buChar char="■"/>
              <a:defRPr sz="2000"/>
            </a:lvl3pPr>
            <a:lvl4pPr indent="-291464" lvl="3" marL="1828800" algn="l">
              <a:spcBef>
                <a:spcPts val="360"/>
              </a:spcBef>
              <a:spcAft>
                <a:spcPts val="0"/>
              </a:spcAft>
              <a:buSzPts val="990"/>
              <a:buChar char="■"/>
              <a:defRPr sz="1800"/>
            </a:lvl4pPr>
            <a:lvl5pPr indent="-285750" lvl="4" marL="2286000" algn="l">
              <a:spcBef>
                <a:spcPts val="360"/>
              </a:spcBef>
              <a:spcAft>
                <a:spcPts val="0"/>
              </a:spcAft>
              <a:buSzPts val="900"/>
              <a:buChar char="■"/>
              <a:defRPr sz="1800"/>
            </a:lvl5pPr>
            <a:lvl6pPr indent="-285750" lvl="5" marL="2743200" algn="l">
              <a:spcBef>
                <a:spcPts val="360"/>
              </a:spcBef>
              <a:spcAft>
                <a:spcPts val="0"/>
              </a:spcAft>
              <a:buSzPts val="900"/>
              <a:buChar char="■"/>
              <a:defRPr sz="1800"/>
            </a:lvl6pPr>
            <a:lvl7pPr indent="-285750" lvl="6" marL="3200400" algn="l">
              <a:spcBef>
                <a:spcPts val="360"/>
              </a:spcBef>
              <a:spcAft>
                <a:spcPts val="0"/>
              </a:spcAft>
              <a:buSzPts val="900"/>
              <a:buChar char="■"/>
              <a:defRPr sz="1800"/>
            </a:lvl7pPr>
            <a:lvl8pPr indent="-285750" lvl="7" marL="3657600" algn="l">
              <a:spcBef>
                <a:spcPts val="360"/>
              </a:spcBef>
              <a:spcAft>
                <a:spcPts val="0"/>
              </a:spcAft>
              <a:buSzPts val="900"/>
              <a:buChar char="■"/>
              <a:defRPr sz="1800"/>
            </a:lvl8pPr>
            <a:lvl9pPr indent="-285750" lvl="8" marL="4114800" algn="l">
              <a:spcBef>
                <a:spcPts val="360"/>
              </a:spcBef>
              <a:spcAft>
                <a:spcPts val="0"/>
              </a:spcAft>
              <a:buSzPts val="900"/>
              <a:buChar char="■"/>
              <a:defRPr sz="1800"/>
            </a:lvl9pPr>
          </a:lstStyle>
          <a:p/>
        </p:txBody>
      </p:sp>
      <p:sp>
        <p:nvSpPr>
          <p:cNvPr id="35" name="Google Shape;35;p102"/>
          <p:cNvSpPr txBox="1"/>
          <p:nvPr>
            <p:ph idx="10" type="dt"/>
          </p:nvPr>
        </p:nvSpPr>
        <p:spPr>
          <a:xfrm>
            <a:off x="304800" y="6477000"/>
            <a:ext cx="1905000" cy="3810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6" name="Google Shape;36;p102"/>
          <p:cNvSpPr txBox="1"/>
          <p:nvPr>
            <p:ph idx="11" type="ftr"/>
          </p:nvPr>
        </p:nvSpPr>
        <p:spPr>
          <a:xfrm>
            <a:off x="3352800" y="6477000"/>
            <a:ext cx="2895600" cy="3810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7" name="Google Shape;37;p102"/>
          <p:cNvSpPr txBox="1"/>
          <p:nvPr>
            <p:ph idx="12" type="sldNum"/>
          </p:nvPr>
        </p:nvSpPr>
        <p:spPr>
          <a:xfrm>
            <a:off x="7239000" y="6477000"/>
            <a:ext cx="1905000" cy="3810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Tahoma"/>
              <a:buNone/>
              <a:defRPr b="0" i="0" sz="1200" u="none">
                <a:solidFill>
                  <a:schemeClr val="dk1"/>
                </a:solidFill>
                <a:latin typeface="Tahoma"/>
                <a:ea typeface="Tahoma"/>
                <a:cs typeface="Tahoma"/>
                <a:sym typeface="Tahoma"/>
              </a:defRPr>
            </a:lvl1pPr>
            <a:lvl2pPr indent="0" lvl="1" marL="0" marR="0" algn="r">
              <a:lnSpc>
                <a:spcPct val="100000"/>
              </a:lnSpc>
              <a:spcBef>
                <a:spcPts val="0"/>
              </a:spcBef>
              <a:spcAft>
                <a:spcPts val="0"/>
              </a:spcAft>
              <a:buClr>
                <a:schemeClr val="dk1"/>
              </a:buClr>
              <a:buSzPts val="1200"/>
              <a:buFont typeface="Tahoma"/>
              <a:buNone/>
              <a:defRPr b="0" i="0" sz="1200" u="none">
                <a:solidFill>
                  <a:schemeClr val="dk1"/>
                </a:solidFill>
                <a:latin typeface="Tahoma"/>
                <a:ea typeface="Tahoma"/>
                <a:cs typeface="Tahoma"/>
                <a:sym typeface="Tahoma"/>
              </a:defRPr>
            </a:lvl2pPr>
            <a:lvl3pPr indent="0" lvl="2" marL="0" marR="0" algn="r">
              <a:lnSpc>
                <a:spcPct val="100000"/>
              </a:lnSpc>
              <a:spcBef>
                <a:spcPts val="0"/>
              </a:spcBef>
              <a:spcAft>
                <a:spcPts val="0"/>
              </a:spcAft>
              <a:buClr>
                <a:schemeClr val="dk1"/>
              </a:buClr>
              <a:buSzPts val="1200"/>
              <a:buFont typeface="Tahoma"/>
              <a:buNone/>
              <a:defRPr b="0" i="0" sz="1200" u="none">
                <a:solidFill>
                  <a:schemeClr val="dk1"/>
                </a:solidFill>
                <a:latin typeface="Tahoma"/>
                <a:ea typeface="Tahoma"/>
                <a:cs typeface="Tahoma"/>
                <a:sym typeface="Tahoma"/>
              </a:defRPr>
            </a:lvl3pPr>
            <a:lvl4pPr indent="0" lvl="3" marL="0" marR="0" algn="r">
              <a:lnSpc>
                <a:spcPct val="100000"/>
              </a:lnSpc>
              <a:spcBef>
                <a:spcPts val="0"/>
              </a:spcBef>
              <a:spcAft>
                <a:spcPts val="0"/>
              </a:spcAft>
              <a:buClr>
                <a:schemeClr val="dk1"/>
              </a:buClr>
              <a:buSzPts val="1200"/>
              <a:buFont typeface="Tahoma"/>
              <a:buNone/>
              <a:defRPr b="0" i="0" sz="1200" u="none">
                <a:solidFill>
                  <a:schemeClr val="dk1"/>
                </a:solidFill>
                <a:latin typeface="Tahoma"/>
                <a:ea typeface="Tahoma"/>
                <a:cs typeface="Tahoma"/>
                <a:sym typeface="Tahoma"/>
              </a:defRPr>
            </a:lvl4pPr>
            <a:lvl5pPr indent="0" lvl="4" marL="0" marR="0" algn="r">
              <a:lnSpc>
                <a:spcPct val="100000"/>
              </a:lnSpc>
              <a:spcBef>
                <a:spcPts val="0"/>
              </a:spcBef>
              <a:spcAft>
                <a:spcPts val="0"/>
              </a:spcAft>
              <a:buClr>
                <a:schemeClr val="dk1"/>
              </a:buClr>
              <a:buSzPts val="1200"/>
              <a:buFont typeface="Tahoma"/>
              <a:buNone/>
              <a:defRPr b="0" i="0" sz="1200" u="none">
                <a:solidFill>
                  <a:schemeClr val="dk1"/>
                </a:solidFill>
                <a:latin typeface="Tahoma"/>
                <a:ea typeface="Tahoma"/>
                <a:cs typeface="Tahoma"/>
                <a:sym typeface="Tahoma"/>
              </a:defRPr>
            </a:lvl5pPr>
            <a:lvl6pPr indent="0" lvl="5" marL="0" marR="0" algn="r">
              <a:lnSpc>
                <a:spcPct val="100000"/>
              </a:lnSpc>
              <a:spcBef>
                <a:spcPts val="0"/>
              </a:spcBef>
              <a:spcAft>
                <a:spcPts val="0"/>
              </a:spcAft>
              <a:buClr>
                <a:schemeClr val="dk1"/>
              </a:buClr>
              <a:buSzPts val="1200"/>
              <a:buFont typeface="Tahoma"/>
              <a:buNone/>
              <a:defRPr b="0" i="0" sz="1200" u="none">
                <a:solidFill>
                  <a:schemeClr val="dk1"/>
                </a:solidFill>
                <a:latin typeface="Tahoma"/>
                <a:ea typeface="Tahoma"/>
                <a:cs typeface="Tahoma"/>
                <a:sym typeface="Tahoma"/>
              </a:defRPr>
            </a:lvl6pPr>
            <a:lvl7pPr indent="0" lvl="6" marL="0" marR="0" algn="r">
              <a:lnSpc>
                <a:spcPct val="100000"/>
              </a:lnSpc>
              <a:spcBef>
                <a:spcPts val="0"/>
              </a:spcBef>
              <a:spcAft>
                <a:spcPts val="0"/>
              </a:spcAft>
              <a:buClr>
                <a:schemeClr val="dk1"/>
              </a:buClr>
              <a:buSzPts val="1200"/>
              <a:buFont typeface="Tahoma"/>
              <a:buNone/>
              <a:defRPr b="0" i="0" sz="1200" u="none">
                <a:solidFill>
                  <a:schemeClr val="dk1"/>
                </a:solidFill>
                <a:latin typeface="Tahoma"/>
                <a:ea typeface="Tahoma"/>
                <a:cs typeface="Tahoma"/>
                <a:sym typeface="Tahoma"/>
              </a:defRPr>
            </a:lvl7pPr>
            <a:lvl8pPr indent="0" lvl="7" marL="0" marR="0" algn="r">
              <a:lnSpc>
                <a:spcPct val="100000"/>
              </a:lnSpc>
              <a:spcBef>
                <a:spcPts val="0"/>
              </a:spcBef>
              <a:spcAft>
                <a:spcPts val="0"/>
              </a:spcAft>
              <a:buClr>
                <a:schemeClr val="dk1"/>
              </a:buClr>
              <a:buSzPts val="1200"/>
              <a:buFont typeface="Tahoma"/>
              <a:buNone/>
              <a:defRPr b="0" i="0" sz="1200" u="none">
                <a:solidFill>
                  <a:schemeClr val="dk1"/>
                </a:solidFill>
                <a:latin typeface="Tahoma"/>
                <a:ea typeface="Tahoma"/>
                <a:cs typeface="Tahoma"/>
                <a:sym typeface="Tahoma"/>
              </a:defRPr>
            </a:lvl8pPr>
            <a:lvl9pPr indent="0" lvl="8" marL="0" marR="0" algn="r">
              <a:lnSpc>
                <a:spcPct val="100000"/>
              </a:lnSpc>
              <a:spcBef>
                <a:spcPts val="0"/>
              </a:spcBef>
              <a:spcAft>
                <a:spcPts val="0"/>
              </a:spcAft>
              <a:buClr>
                <a:schemeClr val="dk1"/>
              </a:buClr>
              <a:buSzPts val="1200"/>
              <a:buFont typeface="Tahoma"/>
              <a:buNone/>
              <a:defRPr b="0" i="0" sz="1200" u="none">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zoom dir="out"/>
  </p:transition>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38" name="Shape 38"/>
        <p:cNvGrpSpPr/>
        <p:nvPr/>
      </p:nvGrpSpPr>
      <p:grpSpPr>
        <a:xfrm>
          <a:off x="0" y="0"/>
          <a:ext cx="0" cy="0"/>
          <a:chOff x="0" y="0"/>
          <a:chExt cx="0" cy="0"/>
        </a:xfrm>
      </p:grpSpPr>
      <p:sp>
        <p:nvSpPr>
          <p:cNvPr id="39" name="Google Shape;39;p103"/>
          <p:cNvSpPr txBox="1"/>
          <p:nvPr>
            <p:ph type="title"/>
          </p:nvPr>
        </p:nvSpPr>
        <p:spPr>
          <a:xfrm>
            <a:off x="304800" y="381000"/>
            <a:ext cx="8402638" cy="609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0" name="Google Shape;40;p103"/>
          <p:cNvSpPr txBox="1"/>
          <p:nvPr>
            <p:ph idx="1" type="body"/>
          </p:nvPr>
        </p:nvSpPr>
        <p:spPr>
          <a:xfrm>
            <a:off x="304800" y="1371600"/>
            <a:ext cx="4152900" cy="5105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285750" lvl="5" marL="2743200" algn="l">
              <a:spcBef>
                <a:spcPts val="360"/>
              </a:spcBef>
              <a:spcAft>
                <a:spcPts val="0"/>
              </a:spcAft>
              <a:buSzPts val="900"/>
              <a:buChar char="■"/>
              <a:defRPr/>
            </a:lvl6pPr>
            <a:lvl7pPr indent="-285750" lvl="6" marL="3200400" algn="l">
              <a:spcBef>
                <a:spcPts val="360"/>
              </a:spcBef>
              <a:spcAft>
                <a:spcPts val="0"/>
              </a:spcAft>
              <a:buSzPts val="900"/>
              <a:buChar char="■"/>
              <a:defRPr/>
            </a:lvl7pPr>
            <a:lvl8pPr indent="-285750" lvl="7" marL="3657600" algn="l">
              <a:spcBef>
                <a:spcPts val="360"/>
              </a:spcBef>
              <a:spcAft>
                <a:spcPts val="0"/>
              </a:spcAft>
              <a:buSzPts val="900"/>
              <a:buChar char="■"/>
              <a:defRPr/>
            </a:lvl8pPr>
            <a:lvl9pPr indent="-285750" lvl="8" marL="4114800" algn="l">
              <a:spcBef>
                <a:spcPts val="360"/>
              </a:spcBef>
              <a:spcAft>
                <a:spcPts val="0"/>
              </a:spcAft>
              <a:buSzPts val="900"/>
              <a:buChar char="■"/>
              <a:defRPr/>
            </a:lvl9pPr>
          </a:lstStyle>
          <a:p/>
        </p:txBody>
      </p:sp>
      <p:sp>
        <p:nvSpPr>
          <p:cNvPr id="41" name="Google Shape;41;p103"/>
          <p:cNvSpPr txBox="1"/>
          <p:nvPr>
            <p:ph idx="2" type="body"/>
          </p:nvPr>
        </p:nvSpPr>
        <p:spPr>
          <a:xfrm>
            <a:off x="4610100" y="1371600"/>
            <a:ext cx="4152900" cy="24765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285750" lvl="5" marL="2743200" algn="l">
              <a:spcBef>
                <a:spcPts val="360"/>
              </a:spcBef>
              <a:spcAft>
                <a:spcPts val="0"/>
              </a:spcAft>
              <a:buSzPts val="900"/>
              <a:buChar char="■"/>
              <a:defRPr/>
            </a:lvl6pPr>
            <a:lvl7pPr indent="-285750" lvl="6" marL="3200400" algn="l">
              <a:spcBef>
                <a:spcPts val="360"/>
              </a:spcBef>
              <a:spcAft>
                <a:spcPts val="0"/>
              </a:spcAft>
              <a:buSzPts val="900"/>
              <a:buChar char="■"/>
              <a:defRPr/>
            </a:lvl7pPr>
            <a:lvl8pPr indent="-285750" lvl="7" marL="3657600" algn="l">
              <a:spcBef>
                <a:spcPts val="360"/>
              </a:spcBef>
              <a:spcAft>
                <a:spcPts val="0"/>
              </a:spcAft>
              <a:buSzPts val="900"/>
              <a:buChar char="■"/>
              <a:defRPr/>
            </a:lvl8pPr>
            <a:lvl9pPr indent="-285750" lvl="8" marL="4114800" algn="l">
              <a:spcBef>
                <a:spcPts val="360"/>
              </a:spcBef>
              <a:spcAft>
                <a:spcPts val="0"/>
              </a:spcAft>
              <a:buSzPts val="900"/>
              <a:buChar char="■"/>
              <a:defRPr/>
            </a:lvl9pPr>
          </a:lstStyle>
          <a:p/>
        </p:txBody>
      </p:sp>
      <p:sp>
        <p:nvSpPr>
          <p:cNvPr id="42" name="Google Shape;42;p103"/>
          <p:cNvSpPr txBox="1"/>
          <p:nvPr>
            <p:ph idx="3" type="body"/>
          </p:nvPr>
        </p:nvSpPr>
        <p:spPr>
          <a:xfrm>
            <a:off x="4610100" y="4000500"/>
            <a:ext cx="4152900" cy="24765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285750" lvl="5" marL="2743200" algn="l">
              <a:spcBef>
                <a:spcPts val="360"/>
              </a:spcBef>
              <a:spcAft>
                <a:spcPts val="0"/>
              </a:spcAft>
              <a:buSzPts val="900"/>
              <a:buChar char="■"/>
              <a:defRPr/>
            </a:lvl6pPr>
            <a:lvl7pPr indent="-285750" lvl="6" marL="3200400" algn="l">
              <a:spcBef>
                <a:spcPts val="360"/>
              </a:spcBef>
              <a:spcAft>
                <a:spcPts val="0"/>
              </a:spcAft>
              <a:buSzPts val="900"/>
              <a:buChar char="■"/>
              <a:defRPr/>
            </a:lvl7pPr>
            <a:lvl8pPr indent="-285750" lvl="7" marL="3657600" algn="l">
              <a:spcBef>
                <a:spcPts val="360"/>
              </a:spcBef>
              <a:spcAft>
                <a:spcPts val="0"/>
              </a:spcAft>
              <a:buSzPts val="900"/>
              <a:buChar char="■"/>
              <a:defRPr/>
            </a:lvl8pPr>
            <a:lvl9pPr indent="-285750" lvl="8" marL="4114800" algn="l">
              <a:spcBef>
                <a:spcPts val="360"/>
              </a:spcBef>
              <a:spcAft>
                <a:spcPts val="0"/>
              </a:spcAft>
              <a:buSzPts val="900"/>
              <a:buChar char="■"/>
              <a:defRPr/>
            </a:lvl9pPr>
          </a:lstStyle>
          <a:p/>
        </p:txBody>
      </p:sp>
      <p:sp>
        <p:nvSpPr>
          <p:cNvPr id="43" name="Google Shape;43;p103"/>
          <p:cNvSpPr txBox="1"/>
          <p:nvPr>
            <p:ph idx="10" type="dt"/>
          </p:nvPr>
        </p:nvSpPr>
        <p:spPr>
          <a:xfrm>
            <a:off x="304800" y="6477000"/>
            <a:ext cx="1905000" cy="3810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4" name="Google Shape;44;p103"/>
          <p:cNvSpPr txBox="1"/>
          <p:nvPr>
            <p:ph idx="11" type="ftr"/>
          </p:nvPr>
        </p:nvSpPr>
        <p:spPr>
          <a:xfrm>
            <a:off x="3352800" y="6477000"/>
            <a:ext cx="2895600" cy="3810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5" name="Google Shape;45;p103"/>
          <p:cNvSpPr txBox="1"/>
          <p:nvPr>
            <p:ph idx="12" type="sldNum"/>
          </p:nvPr>
        </p:nvSpPr>
        <p:spPr>
          <a:xfrm>
            <a:off x="7239000" y="6477000"/>
            <a:ext cx="1905000" cy="3810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Tahoma"/>
              <a:buNone/>
              <a:defRPr b="0" i="0" sz="1200" u="none">
                <a:solidFill>
                  <a:schemeClr val="dk1"/>
                </a:solidFill>
                <a:latin typeface="Tahoma"/>
                <a:ea typeface="Tahoma"/>
                <a:cs typeface="Tahoma"/>
                <a:sym typeface="Tahoma"/>
              </a:defRPr>
            </a:lvl1pPr>
            <a:lvl2pPr indent="0" lvl="1" marL="0" marR="0" algn="r">
              <a:lnSpc>
                <a:spcPct val="100000"/>
              </a:lnSpc>
              <a:spcBef>
                <a:spcPts val="0"/>
              </a:spcBef>
              <a:spcAft>
                <a:spcPts val="0"/>
              </a:spcAft>
              <a:buClr>
                <a:schemeClr val="dk1"/>
              </a:buClr>
              <a:buSzPts val="1200"/>
              <a:buFont typeface="Tahoma"/>
              <a:buNone/>
              <a:defRPr b="0" i="0" sz="1200" u="none">
                <a:solidFill>
                  <a:schemeClr val="dk1"/>
                </a:solidFill>
                <a:latin typeface="Tahoma"/>
                <a:ea typeface="Tahoma"/>
                <a:cs typeface="Tahoma"/>
                <a:sym typeface="Tahoma"/>
              </a:defRPr>
            </a:lvl2pPr>
            <a:lvl3pPr indent="0" lvl="2" marL="0" marR="0" algn="r">
              <a:lnSpc>
                <a:spcPct val="100000"/>
              </a:lnSpc>
              <a:spcBef>
                <a:spcPts val="0"/>
              </a:spcBef>
              <a:spcAft>
                <a:spcPts val="0"/>
              </a:spcAft>
              <a:buClr>
                <a:schemeClr val="dk1"/>
              </a:buClr>
              <a:buSzPts val="1200"/>
              <a:buFont typeface="Tahoma"/>
              <a:buNone/>
              <a:defRPr b="0" i="0" sz="1200" u="none">
                <a:solidFill>
                  <a:schemeClr val="dk1"/>
                </a:solidFill>
                <a:latin typeface="Tahoma"/>
                <a:ea typeface="Tahoma"/>
                <a:cs typeface="Tahoma"/>
                <a:sym typeface="Tahoma"/>
              </a:defRPr>
            </a:lvl3pPr>
            <a:lvl4pPr indent="0" lvl="3" marL="0" marR="0" algn="r">
              <a:lnSpc>
                <a:spcPct val="100000"/>
              </a:lnSpc>
              <a:spcBef>
                <a:spcPts val="0"/>
              </a:spcBef>
              <a:spcAft>
                <a:spcPts val="0"/>
              </a:spcAft>
              <a:buClr>
                <a:schemeClr val="dk1"/>
              </a:buClr>
              <a:buSzPts val="1200"/>
              <a:buFont typeface="Tahoma"/>
              <a:buNone/>
              <a:defRPr b="0" i="0" sz="1200" u="none">
                <a:solidFill>
                  <a:schemeClr val="dk1"/>
                </a:solidFill>
                <a:latin typeface="Tahoma"/>
                <a:ea typeface="Tahoma"/>
                <a:cs typeface="Tahoma"/>
                <a:sym typeface="Tahoma"/>
              </a:defRPr>
            </a:lvl4pPr>
            <a:lvl5pPr indent="0" lvl="4" marL="0" marR="0" algn="r">
              <a:lnSpc>
                <a:spcPct val="100000"/>
              </a:lnSpc>
              <a:spcBef>
                <a:spcPts val="0"/>
              </a:spcBef>
              <a:spcAft>
                <a:spcPts val="0"/>
              </a:spcAft>
              <a:buClr>
                <a:schemeClr val="dk1"/>
              </a:buClr>
              <a:buSzPts val="1200"/>
              <a:buFont typeface="Tahoma"/>
              <a:buNone/>
              <a:defRPr b="0" i="0" sz="1200" u="none">
                <a:solidFill>
                  <a:schemeClr val="dk1"/>
                </a:solidFill>
                <a:latin typeface="Tahoma"/>
                <a:ea typeface="Tahoma"/>
                <a:cs typeface="Tahoma"/>
                <a:sym typeface="Tahoma"/>
              </a:defRPr>
            </a:lvl5pPr>
            <a:lvl6pPr indent="0" lvl="5" marL="0" marR="0" algn="r">
              <a:lnSpc>
                <a:spcPct val="100000"/>
              </a:lnSpc>
              <a:spcBef>
                <a:spcPts val="0"/>
              </a:spcBef>
              <a:spcAft>
                <a:spcPts val="0"/>
              </a:spcAft>
              <a:buClr>
                <a:schemeClr val="dk1"/>
              </a:buClr>
              <a:buSzPts val="1200"/>
              <a:buFont typeface="Tahoma"/>
              <a:buNone/>
              <a:defRPr b="0" i="0" sz="1200" u="none">
                <a:solidFill>
                  <a:schemeClr val="dk1"/>
                </a:solidFill>
                <a:latin typeface="Tahoma"/>
                <a:ea typeface="Tahoma"/>
                <a:cs typeface="Tahoma"/>
                <a:sym typeface="Tahoma"/>
              </a:defRPr>
            </a:lvl6pPr>
            <a:lvl7pPr indent="0" lvl="6" marL="0" marR="0" algn="r">
              <a:lnSpc>
                <a:spcPct val="100000"/>
              </a:lnSpc>
              <a:spcBef>
                <a:spcPts val="0"/>
              </a:spcBef>
              <a:spcAft>
                <a:spcPts val="0"/>
              </a:spcAft>
              <a:buClr>
                <a:schemeClr val="dk1"/>
              </a:buClr>
              <a:buSzPts val="1200"/>
              <a:buFont typeface="Tahoma"/>
              <a:buNone/>
              <a:defRPr b="0" i="0" sz="1200" u="none">
                <a:solidFill>
                  <a:schemeClr val="dk1"/>
                </a:solidFill>
                <a:latin typeface="Tahoma"/>
                <a:ea typeface="Tahoma"/>
                <a:cs typeface="Tahoma"/>
                <a:sym typeface="Tahoma"/>
              </a:defRPr>
            </a:lvl7pPr>
            <a:lvl8pPr indent="0" lvl="7" marL="0" marR="0" algn="r">
              <a:lnSpc>
                <a:spcPct val="100000"/>
              </a:lnSpc>
              <a:spcBef>
                <a:spcPts val="0"/>
              </a:spcBef>
              <a:spcAft>
                <a:spcPts val="0"/>
              </a:spcAft>
              <a:buClr>
                <a:schemeClr val="dk1"/>
              </a:buClr>
              <a:buSzPts val="1200"/>
              <a:buFont typeface="Tahoma"/>
              <a:buNone/>
              <a:defRPr b="0" i="0" sz="1200" u="none">
                <a:solidFill>
                  <a:schemeClr val="dk1"/>
                </a:solidFill>
                <a:latin typeface="Tahoma"/>
                <a:ea typeface="Tahoma"/>
                <a:cs typeface="Tahoma"/>
                <a:sym typeface="Tahoma"/>
              </a:defRPr>
            </a:lvl8pPr>
            <a:lvl9pPr indent="0" lvl="8" marL="0" marR="0" algn="r">
              <a:lnSpc>
                <a:spcPct val="100000"/>
              </a:lnSpc>
              <a:spcBef>
                <a:spcPts val="0"/>
              </a:spcBef>
              <a:spcAft>
                <a:spcPts val="0"/>
              </a:spcAft>
              <a:buClr>
                <a:schemeClr val="dk1"/>
              </a:buClr>
              <a:buSzPts val="1200"/>
              <a:buFont typeface="Tahoma"/>
              <a:buNone/>
              <a:defRPr b="0" i="0" sz="1200" u="none">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zoom dir="out"/>
  </p:transition>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46" name="Shape 46"/>
        <p:cNvGrpSpPr/>
        <p:nvPr/>
      </p:nvGrpSpPr>
      <p:grpSpPr>
        <a:xfrm>
          <a:off x="0" y="0"/>
          <a:ext cx="0" cy="0"/>
          <a:chOff x="0" y="0"/>
          <a:chExt cx="0" cy="0"/>
        </a:xfrm>
      </p:grpSpPr>
      <p:sp>
        <p:nvSpPr>
          <p:cNvPr id="47" name="Google Shape;47;p104"/>
          <p:cNvSpPr txBox="1"/>
          <p:nvPr>
            <p:ph type="title"/>
          </p:nvPr>
        </p:nvSpPr>
        <p:spPr>
          <a:xfrm>
            <a:off x="304800" y="381000"/>
            <a:ext cx="8402638" cy="609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8" name="Google Shape;48;p104"/>
          <p:cNvSpPr txBox="1"/>
          <p:nvPr>
            <p:ph idx="1" type="body"/>
          </p:nvPr>
        </p:nvSpPr>
        <p:spPr>
          <a:xfrm>
            <a:off x="304800" y="1371600"/>
            <a:ext cx="4152900" cy="5105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285750" lvl="5" marL="2743200" algn="l">
              <a:spcBef>
                <a:spcPts val="360"/>
              </a:spcBef>
              <a:spcAft>
                <a:spcPts val="0"/>
              </a:spcAft>
              <a:buSzPts val="900"/>
              <a:buChar char="■"/>
              <a:defRPr/>
            </a:lvl6pPr>
            <a:lvl7pPr indent="-285750" lvl="6" marL="3200400" algn="l">
              <a:spcBef>
                <a:spcPts val="360"/>
              </a:spcBef>
              <a:spcAft>
                <a:spcPts val="0"/>
              </a:spcAft>
              <a:buSzPts val="900"/>
              <a:buChar char="■"/>
              <a:defRPr/>
            </a:lvl7pPr>
            <a:lvl8pPr indent="-285750" lvl="7" marL="3657600" algn="l">
              <a:spcBef>
                <a:spcPts val="360"/>
              </a:spcBef>
              <a:spcAft>
                <a:spcPts val="0"/>
              </a:spcAft>
              <a:buSzPts val="900"/>
              <a:buChar char="■"/>
              <a:defRPr/>
            </a:lvl8pPr>
            <a:lvl9pPr indent="-285750" lvl="8" marL="4114800" algn="l">
              <a:spcBef>
                <a:spcPts val="360"/>
              </a:spcBef>
              <a:spcAft>
                <a:spcPts val="0"/>
              </a:spcAft>
              <a:buSzPts val="900"/>
              <a:buChar char="■"/>
              <a:defRPr/>
            </a:lvl9pPr>
          </a:lstStyle>
          <a:p/>
        </p:txBody>
      </p:sp>
      <p:sp>
        <p:nvSpPr>
          <p:cNvPr id="49" name="Google Shape;49;p104"/>
          <p:cNvSpPr txBox="1"/>
          <p:nvPr>
            <p:ph idx="2" type="body"/>
          </p:nvPr>
        </p:nvSpPr>
        <p:spPr>
          <a:xfrm>
            <a:off x="4610100" y="1371600"/>
            <a:ext cx="4152900" cy="5105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285750" lvl="5" marL="2743200" algn="l">
              <a:spcBef>
                <a:spcPts val="360"/>
              </a:spcBef>
              <a:spcAft>
                <a:spcPts val="0"/>
              </a:spcAft>
              <a:buSzPts val="900"/>
              <a:buChar char="■"/>
              <a:defRPr/>
            </a:lvl6pPr>
            <a:lvl7pPr indent="-285750" lvl="6" marL="3200400" algn="l">
              <a:spcBef>
                <a:spcPts val="360"/>
              </a:spcBef>
              <a:spcAft>
                <a:spcPts val="0"/>
              </a:spcAft>
              <a:buSzPts val="900"/>
              <a:buChar char="■"/>
              <a:defRPr/>
            </a:lvl7pPr>
            <a:lvl8pPr indent="-285750" lvl="7" marL="3657600" algn="l">
              <a:spcBef>
                <a:spcPts val="360"/>
              </a:spcBef>
              <a:spcAft>
                <a:spcPts val="0"/>
              </a:spcAft>
              <a:buSzPts val="900"/>
              <a:buChar char="■"/>
              <a:defRPr/>
            </a:lvl8pPr>
            <a:lvl9pPr indent="-285750" lvl="8" marL="4114800" algn="l">
              <a:spcBef>
                <a:spcPts val="360"/>
              </a:spcBef>
              <a:spcAft>
                <a:spcPts val="0"/>
              </a:spcAft>
              <a:buSzPts val="900"/>
              <a:buChar char="■"/>
              <a:defRPr/>
            </a:lvl9pPr>
          </a:lstStyle>
          <a:p/>
        </p:txBody>
      </p:sp>
      <p:sp>
        <p:nvSpPr>
          <p:cNvPr id="50" name="Google Shape;50;p104"/>
          <p:cNvSpPr txBox="1"/>
          <p:nvPr>
            <p:ph idx="10" type="dt"/>
          </p:nvPr>
        </p:nvSpPr>
        <p:spPr>
          <a:xfrm>
            <a:off x="304800" y="6477000"/>
            <a:ext cx="1905000" cy="3810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 name="Google Shape;51;p104"/>
          <p:cNvSpPr txBox="1"/>
          <p:nvPr>
            <p:ph idx="11" type="ftr"/>
          </p:nvPr>
        </p:nvSpPr>
        <p:spPr>
          <a:xfrm>
            <a:off x="3352800" y="6477000"/>
            <a:ext cx="2895600" cy="3810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104"/>
          <p:cNvSpPr txBox="1"/>
          <p:nvPr>
            <p:ph idx="12" type="sldNum"/>
          </p:nvPr>
        </p:nvSpPr>
        <p:spPr>
          <a:xfrm>
            <a:off x="7239000" y="6477000"/>
            <a:ext cx="1905000" cy="3810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Tahoma"/>
              <a:buNone/>
              <a:defRPr b="0" i="0" sz="1200" u="none">
                <a:solidFill>
                  <a:schemeClr val="dk1"/>
                </a:solidFill>
                <a:latin typeface="Tahoma"/>
                <a:ea typeface="Tahoma"/>
                <a:cs typeface="Tahoma"/>
                <a:sym typeface="Tahoma"/>
              </a:defRPr>
            </a:lvl1pPr>
            <a:lvl2pPr indent="0" lvl="1" marL="0" marR="0" algn="r">
              <a:lnSpc>
                <a:spcPct val="100000"/>
              </a:lnSpc>
              <a:spcBef>
                <a:spcPts val="0"/>
              </a:spcBef>
              <a:spcAft>
                <a:spcPts val="0"/>
              </a:spcAft>
              <a:buClr>
                <a:schemeClr val="dk1"/>
              </a:buClr>
              <a:buSzPts val="1200"/>
              <a:buFont typeface="Tahoma"/>
              <a:buNone/>
              <a:defRPr b="0" i="0" sz="1200" u="none">
                <a:solidFill>
                  <a:schemeClr val="dk1"/>
                </a:solidFill>
                <a:latin typeface="Tahoma"/>
                <a:ea typeface="Tahoma"/>
                <a:cs typeface="Tahoma"/>
                <a:sym typeface="Tahoma"/>
              </a:defRPr>
            </a:lvl2pPr>
            <a:lvl3pPr indent="0" lvl="2" marL="0" marR="0" algn="r">
              <a:lnSpc>
                <a:spcPct val="100000"/>
              </a:lnSpc>
              <a:spcBef>
                <a:spcPts val="0"/>
              </a:spcBef>
              <a:spcAft>
                <a:spcPts val="0"/>
              </a:spcAft>
              <a:buClr>
                <a:schemeClr val="dk1"/>
              </a:buClr>
              <a:buSzPts val="1200"/>
              <a:buFont typeface="Tahoma"/>
              <a:buNone/>
              <a:defRPr b="0" i="0" sz="1200" u="none">
                <a:solidFill>
                  <a:schemeClr val="dk1"/>
                </a:solidFill>
                <a:latin typeface="Tahoma"/>
                <a:ea typeface="Tahoma"/>
                <a:cs typeface="Tahoma"/>
                <a:sym typeface="Tahoma"/>
              </a:defRPr>
            </a:lvl3pPr>
            <a:lvl4pPr indent="0" lvl="3" marL="0" marR="0" algn="r">
              <a:lnSpc>
                <a:spcPct val="100000"/>
              </a:lnSpc>
              <a:spcBef>
                <a:spcPts val="0"/>
              </a:spcBef>
              <a:spcAft>
                <a:spcPts val="0"/>
              </a:spcAft>
              <a:buClr>
                <a:schemeClr val="dk1"/>
              </a:buClr>
              <a:buSzPts val="1200"/>
              <a:buFont typeface="Tahoma"/>
              <a:buNone/>
              <a:defRPr b="0" i="0" sz="1200" u="none">
                <a:solidFill>
                  <a:schemeClr val="dk1"/>
                </a:solidFill>
                <a:latin typeface="Tahoma"/>
                <a:ea typeface="Tahoma"/>
                <a:cs typeface="Tahoma"/>
                <a:sym typeface="Tahoma"/>
              </a:defRPr>
            </a:lvl4pPr>
            <a:lvl5pPr indent="0" lvl="4" marL="0" marR="0" algn="r">
              <a:lnSpc>
                <a:spcPct val="100000"/>
              </a:lnSpc>
              <a:spcBef>
                <a:spcPts val="0"/>
              </a:spcBef>
              <a:spcAft>
                <a:spcPts val="0"/>
              </a:spcAft>
              <a:buClr>
                <a:schemeClr val="dk1"/>
              </a:buClr>
              <a:buSzPts val="1200"/>
              <a:buFont typeface="Tahoma"/>
              <a:buNone/>
              <a:defRPr b="0" i="0" sz="1200" u="none">
                <a:solidFill>
                  <a:schemeClr val="dk1"/>
                </a:solidFill>
                <a:latin typeface="Tahoma"/>
                <a:ea typeface="Tahoma"/>
                <a:cs typeface="Tahoma"/>
                <a:sym typeface="Tahoma"/>
              </a:defRPr>
            </a:lvl5pPr>
            <a:lvl6pPr indent="0" lvl="5" marL="0" marR="0" algn="r">
              <a:lnSpc>
                <a:spcPct val="100000"/>
              </a:lnSpc>
              <a:spcBef>
                <a:spcPts val="0"/>
              </a:spcBef>
              <a:spcAft>
                <a:spcPts val="0"/>
              </a:spcAft>
              <a:buClr>
                <a:schemeClr val="dk1"/>
              </a:buClr>
              <a:buSzPts val="1200"/>
              <a:buFont typeface="Tahoma"/>
              <a:buNone/>
              <a:defRPr b="0" i="0" sz="1200" u="none">
                <a:solidFill>
                  <a:schemeClr val="dk1"/>
                </a:solidFill>
                <a:latin typeface="Tahoma"/>
                <a:ea typeface="Tahoma"/>
                <a:cs typeface="Tahoma"/>
                <a:sym typeface="Tahoma"/>
              </a:defRPr>
            </a:lvl6pPr>
            <a:lvl7pPr indent="0" lvl="6" marL="0" marR="0" algn="r">
              <a:lnSpc>
                <a:spcPct val="100000"/>
              </a:lnSpc>
              <a:spcBef>
                <a:spcPts val="0"/>
              </a:spcBef>
              <a:spcAft>
                <a:spcPts val="0"/>
              </a:spcAft>
              <a:buClr>
                <a:schemeClr val="dk1"/>
              </a:buClr>
              <a:buSzPts val="1200"/>
              <a:buFont typeface="Tahoma"/>
              <a:buNone/>
              <a:defRPr b="0" i="0" sz="1200" u="none">
                <a:solidFill>
                  <a:schemeClr val="dk1"/>
                </a:solidFill>
                <a:latin typeface="Tahoma"/>
                <a:ea typeface="Tahoma"/>
                <a:cs typeface="Tahoma"/>
                <a:sym typeface="Tahoma"/>
              </a:defRPr>
            </a:lvl7pPr>
            <a:lvl8pPr indent="0" lvl="7" marL="0" marR="0" algn="r">
              <a:lnSpc>
                <a:spcPct val="100000"/>
              </a:lnSpc>
              <a:spcBef>
                <a:spcPts val="0"/>
              </a:spcBef>
              <a:spcAft>
                <a:spcPts val="0"/>
              </a:spcAft>
              <a:buClr>
                <a:schemeClr val="dk1"/>
              </a:buClr>
              <a:buSzPts val="1200"/>
              <a:buFont typeface="Tahoma"/>
              <a:buNone/>
              <a:defRPr b="0" i="0" sz="1200" u="none">
                <a:solidFill>
                  <a:schemeClr val="dk1"/>
                </a:solidFill>
                <a:latin typeface="Tahoma"/>
                <a:ea typeface="Tahoma"/>
                <a:cs typeface="Tahoma"/>
                <a:sym typeface="Tahoma"/>
              </a:defRPr>
            </a:lvl8pPr>
            <a:lvl9pPr indent="0" lvl="8" marL="0" marR="0" algn="r">
              <a:lnSpc>
                <a:spcPct val="100000"/>
              </a:lnSpc>
              <a:spcBef>
                <a:spcPts val="0"/>
              </a:spcBef>
              <a:spcAft>
                <a:spcPts val="0"/>
              </a:spcAft>
              <a:buClr>
                <a:schemeClr val="dk1"/>
              </a:buClr>
              <a:buSzPts val="1200"/>
              <a:buFont typeface="Tahoma"/>
              <a:buNone/>
              <a:defRPr b="0" i="0" sz="1200" u="none">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zoom dir="out"/>
  </p:transition>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53" name="Shape 53"/>
        <p:cNvGrpSpPr/>
        <p:nvPr/>
      </p:nvGrpSpPr>
      <p:grpSpPr>
        <a:xfrm>
          <a:off x="0" y="0"/>
          <a:ext cx="0" cy="0"/>
          <a:chOff x="0" y="0"/>
          <a:chExt cx="0" cy="0"/>
        </a:xfrm>
      </p:grpSpPr>
      <p:sp>
        <p:nvSpPr>
          <p:cNvPr id="54" name="Google Shape;54;p107"/>
          <p:cNvSpPr txBox="1"/>
          <p:nvPr>
            <p:ph idx="1" type="body"/>
          </p:nvPr>
        </p:nvSpPr>
        <p:spPr>
          <a:xfrm>
            <a:off x="304800" y="381000"/>
            <a:ext cx="8458200" cy="60960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285750" lvl="5" marL="2743200" algn="l">
              <a:spcBef>
                <a:spcPts val="360"/>
              </a:spcBef>
              <a:spcAft>
                <a:spcPts val="0"/>
              </a:spcAft>
              <a:buSzPts val="900"/>
              <a:buChar char="■"/>
              <a:defRPr/>
            </a:lvl6pPr>
            <a:lvl7pPr indent="-285750" lvl="6" marL="3200400" algn="l">
              <a:spcBef>
                <a:spcPts val="360"/>
              </a:spcBef>
              <a:spcAft>
                <a:spcPts val="0"/>
              </a:spcAft>
              <a:buSzPts val="900"/>
              <a:buChar char="■"/>
              <a:defRPr/>
            </a:lvl7pPr>
            <a:lvl8pPr indent="-285750" lvl="7" marL="3657600" algn="l">
              <a:spcBef>
                <a:spcPts val="360"/>
              </a:spcBef>
              <a:spcAft>
                <a:spcPts val="0"/>
              </a:spcAft>
              <a:buSzPts val="900"/>
              <a:buChar char="■"/>
              <a:defRPr/>
            </a:lvl8pPr>
            <a:lvl9pPr indent="-285750" lvl="8" marL="4114800" algn="l">
              <a:spcBef>
                <a:spcPts val="360"/>
              </a:spcBef>
              <a:spcAft>
                <a:spcPts val="0"/>
              </a:spcAft>
              <a:buSzPts val="900"/>
              <a:buChar char="■"/>
              <a:defRPr/>
            </a:lvl9pPr>
          </a:lstStyle>
          <a:p/>
        </p:txBody>
      </p:sp>
      <p:sp>
        <p:nvSpPr>
          <p:cNvPr id="55" name="Google Shape;55;p107"/>
          <p:cNvSpPr txBox="1"/>
          <p:nvPr>
            <p:ph idx="10" type="dt"/>
          </p:nvPr>
        </p:nvSpPr>
        <p:spPr>
          <a:xfrm>
            <a:off x="304800" y="6477000"/>
            <a:ext cx="1905000" cy="3810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107"/>
          <p:cNvSpPr txBox="1"/>
          <p:nvPr>
            <p:ph idx="11" type="ftr"/>
          </p:nvPr>
        </p:nvSpPr>
        <p:spPr>
          <a:xfrm>
            <a:off x="3352800" y="6477000"/>
            <a:ext cx="2895600" cy="3810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 name="Google Shape;57;p107"/>
          <p:cNvSpPr txBox="1"/>
          <p:nvPr>
            <p:ph idx="12" type="sldNum"/>
          </p:nvPr>
        </p:nvSpPr>
        <p:spPr>
          <a:xfrm>
            <a:off x="7239000" y="6477000"/>
            <a:ext cx="1905000" cy="3810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Tahoma"/>
              <a:buNone/>
              <a:defRPr b="0" i="0" sz="1200" u="none">
                <a:solidFill>
                  <a:schemeClr val="dk1"/>
                </a:solidFill>
                <a:latin typeface="Tahoma"/>
                <a:ea typeface="Tahoma"/>
                <a:cs typeface="Tahoma"/>
                <a:sym typeface="Tahoma"/>
              </a:defRPr>
            </a:lvl1pPr>
            <a:lvl2pPr indent="0" lvl="1" marL="0" marR="0" algn="r">
              <a:lnSpc>
                <a:spcPct val="100000"/>
              </a:lnSpc>
              <a:spcBef>
                <a:spcPts val="0"/>
              </a:spcBef>
              <a:spcAft>
                <a:spcPts val="0"/>
              </a:spcAft>
              <a:buClr>
                <a:schemeClr val="dk1"/>
              </a:buClr>
              <a:buSzPts val="1200"/>
              <a:buFont typeface="Tahoma"/>
              <a:buNone/>
              <a:defRPr b="0" i="0" sz="1200" u="none">
                <a:solidFill>
                  <a:schemeClr val="dk1"/>
                </a:solidFill>
                <a:latin typeface="Tahoma"/>
                <a:ea typeface="Tahoma"/>
                <a:cs typeface="Tahoma"/>
                <a:sym typeface="Tahoma"/>
              </a:defRPr>
            </a:lvl2pPr>
            <a:lvl3pPr indent="0" lvl="2" marL="0" marR="0" algn="r">
              <a:lnSpc>
                <a:spcPct val="100000"/>
              </a:lnSpc>
              <a:spcBef>
                <a:spcPts val="0"/>
              </a:spcBef>
              <a:spcAft>
                <a:spcPts val="0"/>
              </a:spcAft>
              <a:buClr>
                <a:schemeClr val="dk1"/>
              </a:buClr>
              <a:buSzPts val="1200"/>
              <a:buFont typeface="Tahoma"/>
              <a:buNone/>
              <a:defRPr b="0" i="0" sz="1200" u="none">
                <a:solidFill>
                  <a:schemeClr val="dk1"/>
                </a:solidFill>
                <a:latin typeface="Tahoma"/>
                <a:ea typeface="Tahoma"/>
                <a:cs typeface="Tahoma"/>
                <a:sym typeface="Tahoma"/>
              </a:defRPr>
            </a:lvl3pPr>
            <a:lvl4pPr indent="0" lvl="3" marL="0" marR="0" algn="r">
              <a:lnSpc>
                <a:spcPct val="100000"/>
              </a:lnSpc>
              <a:spcBef>
                <a:spcPts val="0"/>
              </a:spcBef>
              <a:spcAft>
                <a:spcPts val="0"/>
              </a:spcAft>
              <a:buClr>
                <a:schemeClr val="dk1"/>
              </a:buClr>
              <a:buSzPts val="1200"/>
              <a:buFont typeface="Tahoma"/>
              <a:buNone/>
              <a:defRPr b="0" i="0" sz="1200" u="none">
                <a:solidFill>
                  <a:schemeClr val="dk1"/>
                </a:solidFill>
                <a:latin typeface="Tahoma"/>
                <a:ea typeface="Tahoma"/>
                <a:cs typeface="Tahoma"/>
                <a:sym typeface="Tahoma"/>
              </a:defRPr>
            </a:lvl4pPr>
            <a:lvl5pPr indent="0" lvl="4" marL="0" marR="0" algn="r">
              <a:lnSpc>
                <a:spcPct val="100000"/>
              </a:lnSpc>
              <a:spcBef>
                <a:spcPts val="0"/>
              </a:spcBef>
              <a:spcAft>
                <a:spcPts val="0"/>
              </a:spcAft>
              <a:buClr>
                <a:schemeClr val="dk1"/>
              </a:buClr>
              <a:buSzPts val="1200"/>
              <a:buFont typeface="Tahoma"/>
              <a:buNone/>
              <a:defRPr b="0" i="0" sz="1200" u="none">
                <a:solidFill>
                  <a:schemeClr val="dk1"/>
                </a:solidFill>
                <a:latin typeface="Tahoma"/>
                <a:ea typeface="Tahoma"/>
                <a:cs typeface="Tahoma"/>
                <a:sym typeface="Tahoma"/>
              </a:defRPr>
            </a:lvl5pPr>
            <a:lvl6pPr indent="0" lvl="5" marL="0" marR="0" algn="r">
              <a:lnSpc>
                <a:spcPct val="100000"/>
              </a:lnSpc>
              <a:spcBef>
                <a:spcPts val="0"/>
              </a:spcBef>
              <a:spcAft>
                <a:spcPts val="0"/>
              </a:spcAft>
              <a:buClr>
                <a:schemeClr val="dk1"/>
              </a:buClr>
              <a:buSzPts val="1200"/>
              <a:buFont typeface="Tahoma"/>
              <a:buNone/>
              <a:defRPr b="0" i="0" sz="1200" u="none">
                <a:solidFill>
                  <a:schemeClr val="dk1"/>
                </a:solidFill>
                <a:latin typeface="Tahoma"/>
                <a:ea typeface="Tahoma"/>
                <a:cs typeface="Tahoma"/>
                <a:sym typeface="Tahoma"/>
              </a:defRPr>
            </a:lvl6pPr>
            <a:lvl7pPr indent="0" lvl="6" marL="0" marR="0" algn="r">
              <a:lnSpc>
                <a:spcPct val="100000"/>
              </a:lnSpc>
              <a:spcBef>
                <a:spcPts val="0"/>
              </a:spcBef>
              <a:spcAft>
                <a:spcPts val="0"/>
              </a:spcAft>
              <a:buClr>
                <a:schemeClr val="dk1"/>
              </a:buClr>
              <a:buSzPts val="1200"/>
              <a:buFont typeface="Tahoma"/>
              <a:buNone/>
              <a:defRPr b="0" i="0" sz="1200" u="none">
                <a:solidFill>
                  <a:schemeClr val="dk1"/>
                </a:solidFill>
                <a:latin typeface="Tahoma"/>
                <a:ea typeface="Tahoma"/>
                <a:cs typeface="Tahoma"/>
                <a:sym typeface="Tahoma"/>
              </a:defRPr>
            </a:lvl7pPr>
            <a:lvl8pPr indent="0" lvl="7" marL="0" marR="0" algn="r">
              <a:lnSpc>
                <a:spcPct val="100000"/>
              </a:lnSpc>
              <a:spcBef>
                <a:spcPts val="0"/>
              </a:spcBef>
              <a:spcAft>
                <a:spcPts val="0"/>
              </a:spcAft>
              <a:buClr>
                <a:schemeClr val="dk1"/>
              </a:buClr>
              <a:buSzPts val="1200"/>
              <a:buFont typeface="Tahoma"/>
              <a:buNone/>
              <a:defRPr b="0" i="0" sz="1200" u="none">
                <a:solidFill>
                  <a:schemeClr val="dk1"/>
                </a:solidFill>
                <a:latin typeface="Tahoma"/>
                <a:ea typeface="Tahoma"/>
                <a:cs typeface="Tahoma"/>
                <a:sym typeface="Tahoma"/>
              </a:defRPr>
            </a:lvl8pPr>
            <a:lvl9pPr indent="0" lvl="8" marL="0" marR="0" algn="r">
              <a:lnSpc>
                <a:spcPct val="100000"/>
              </a:lnSpc>
              <a:spcBef>
                <a:spcPts val="0"/>
              </a:spcBef>
              <a:spcAft>
                <a:spcPts val="0"/>
              </a:spcAft>
              <a:buClr>
                <a:schemeClr val="dk1"/>
              </a:buClr>
              <a:buSzPts val="1200"/>
              <a:buFont typeface="Tahoma"/>
              <a:buNone/>
              <a:defRPr b="0" i="0" sz="1200" u="none">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zoom dir="out"/>
  </p:transition>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lip Art and Text" type="clipArtAndTx">
  <p:cSld name="CLIPART_AND_TEXT">
    <p:spTree>
      <p:nvGrpSpPr>
        <p:cNvPr id="58" name="Shape 58"/>
        <p:cNvGrpSpPr/>
        <p:nvPr/>
      </p:nvGrpSpPr>
      <p:grpSpPr>
        <a:xfrm>
          <a:off x="0" y="0"/>
          <a:ext cx="0" cy="0"/>
          <a:chOff x="0" y="0"/>
          <a:chExt cx="0" cy="0"/>
        </a:xfrm>
      </p:grpSpPr>
      <p:sp>
        <p:nvSpPr>
          <p:cNvPr id="59" name="Google Shape;59;p108"/>
          <p:cNvSpPr txBox="1"/>
          <p:nvPr>
            <p:ph type="title"/>
          </p:nvPr>
        </p:nvSpPr>
        <p:spPr>
          <a:xfrm>
            <a:off x="304800" y="381000"/>
            <a:ext cx="8402638" cy="609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0" name="Google Shape;60;p108"/>
          <p:cNvSpPr/>
          <p:nvPr>
            <p:ph idx="2" type="clipArt"/>
          </p:nvPr>
        </p:nvSpPr>
        <p:spPr>
          <a:xfrm>
            <a:off x="304800" y="1371600"/>
            <a:ext cx="4152900" cy="5105400"/>
          </a:xfrm>
          <a:prstGeom prst="rect">
            <a:avLst/>
          </a:prstGeom>
          <a:noFill/>
          <a:ln>
            <a:noFill/>
          </a:ln>
        </p:spPr>
      </p:sp>
      <p:sp>
        <p:nvSpPr>
          <p:cNvPr id="61" name="Google Shape;61;p108"/>
          <p:cNvSpPr txBox="1"/>
          <p:nvPr>
            <p:ph idx="1" type="body"/>
          </p:nvPr>
        </p:nvSpPr>
        <p:spPr>
          <a:xfrm>
            <a:off x="4610100" y="1371600"/>
            <a:ext cx="4152900" cy="51054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285750" lvl="5" marL="2743200" algn="l">
              <a:spcBef>
                <a:spcPts val="360"/>
              </a:spcBef>
              <a:spcAft>
                <a:spcPts val="0"/>
              </a:spcAft>
              <a:buSzPts val="900"/>
              <a:buChar char="■"/>
              <a:defRPr/>
            </a:lvl6pPr>
            <a:lvl7pPr indent="-285750" lvl="6" marL="3200400" algn="l">
              <a:spcBef>
                <a:spcPts val="360"/>
              </a:spcBef>
              <a:spcAft>
                <a:spcPts val="0"/>
              </a:spcAft>
              <a:buSzPts val="900"/>
              <a:buChar char="■"/>
              <a:defRPr/>
            </a:lvl7pPr>
            <a:lvl8pPr indent="-285750" lvl="7" marL="3657600" algn="l">
              <a:spcBef>
                <a:spcPts val="360"/>
              </a:spcBef>
              <a:spcAft>
                <a:spcPts val="0"/>
              </a:spcAft>
              <a:buSzPts val="900"/>
              <a:buChar char="■"/>
              <a:defRPr/>
            </a:lvl8pPr>
            <a:lvl9pPr indent="-285750" lvl="8" marL="4114800" algn="l">
              <a:spcBef>
                <a:spcPts val="360"/>
              </a:spcBef>
              <a:spcAft>
                <a:spcPts val="0"/>
              </a:spcAft>
              <a:buSzPts val="900"/>
              <a:buChar char="■"/>
              <a:defRPr/>
            </a:lvl9pPr>
          </a:lstStyle>
          <a:p/>
        </p:txBody>
      </p:sp>
      <p:sp>
        <p:nvSpPr>
          <p:cNvPr id="62" name="Google Shape;62;p108"/>
          <p:cNvSpPr txBox="1"/>
          <p:nvPr>
            <p:ph idx="10" type="dt"/>
          </p:nvPr>
        </p:nvSpPr>
        <p:spPr>
          <a:xfrm>
            <a:off x="304800" y="6477000"/>
            <a:ext cx="1905000" cy="3810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108"/>
          <p:cNvSpPr txBox="1"/>
          <p:nvPr>
            <p:ph idx="11" type="ftr"/>
          </p:nvPr>
        </p:nvSpPr>
        <p:spPr>
          <a:xfrm>
            <a:off x="3352800" y="6477000"/>
            <a:ext cx="2895600" cy="3810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 name="Google Shape;64;p108"/>
          <p:cNvSpPr txBox="1"/>
          <p:nvPr>
            <p:ph idx="12" type="sldNum"/>
          </p:nvPr>
        </p:nvSpPr>
        <p:spPr>
          <a:xfrm>
            <a:off x="7239000" y="6477000"/>
            <a:ext cx="1905000" cy="3810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Tahoma"/>
              <a:buNone/>
              <a:defRPr b="0" i="0" sz="1200" u="none">
                <a:solidFill>
                  <a:schemeClr val="dk1"/>
                </a:solidFill>
                <a:latin typeface="Tahoma"/>
                <a:ea typeface="Tahoma"/>
                <a:cs typeface="Tahoma"/>
                <a:sym typeface="Tahoma"/>
              </a:defRPr>
            </a:lvl1pPr>
            <a:lvl2pPr indent="0" lvl="1" marL="0" marR="0" algn="r">
              <a:lnSpc>
                <a:spcPct val="100000"/>
              </a:lnSpc>
              <a:spcBef>
                <a:spcPts val="0"/>
              </a:spcBef>
              <a:spcAft>
                <a:spcPts val="0"/>
              </a:spcAft>
              <a:buClr>
                <a:schemeClr val="dk1"/>
              </a:buClr>
              <a:buSzPts val="1200"/>
              <a:buFont typeface="Tahoma"/>
              <a:buNone/>
              <a:defRPr b="0" i="0" sz="1200" u="none">
                <a:solidFill>
                  <a:schemeClr val="dk1"/>
                </a:solidFill>
                <a:latin typeface="Tahoma"/>
                <a:ea typeface="Tahoma"/>
                <a:cs typeface="Tahoma"/>
                <a:sym typeface="Tahoma"/>
              </a:defRPr>
            </a:lvl2pPr>
            <a:lvl3pPr indent="0" lvl="2" marL="0" marR="0" algn="r">
              <a:lnSpc>
                <a:spcPct val="100000"/>
              </a:lnSpc>
              <a:spcBef>
                <a:spcPts val="0"/>
              </a:spcBef>
              <a:spcAft>
                <a:spcPts val="0"/>
              </a:spcAft>
              <a:buClr>
                <a:schemeClr val="dk1"/>
              </a:buClr>
              <a:buSzPts val="1200"/>
              <a:buFont typeface="Tahoma"/>
              <a:buNone/>
              <a:defRPr b="0" i="0" sz="1200" u="none">
                <a:solidFill>
                  <a:schemeClr val="dk1"/>
                </a:solidFill>
                <a:latin typeface="Tahoma"/>
                <a:ea typeface="Tahoma"/>
                <a:cs typeface="Tahoma"/>
                <a:sym typeface="Tahoma"/>
              </a:defRPr>
            </a:lvl3pPr>
            <a:lvl4pPr indent="0" lvl="3" marL="0" marR="0" algn="r">
              <a:lnSpc>
                <a:spcPct val="100000"/>
              </a:lnSpc>
              <a:spcBef>
                <a:spcPts val="0"/>
              </a:spcBef>
              <a:spcAft>
                <a:spcPts val="0"/>
              </a:spcAft>
              <a:buClr>
                <a:schemeClr val="dk1"/>
              </a:buClr>
              <a:buSzPts val="1200"/>
              <a:buFont typeface="Tahoma"/>
              <a:buNone/>
              <a:defRPr b="0" i="0" sz="1200" u="none">
                <a:solidFill>
                  <a:schemeClr val="dk1"/>
                </a:solidFill>
                <a:latin typeface="Tahoma"/>
                <a:ea typeface="Tahoma"/>
                <a:cs typeface="Tahoma"/>
                <a:sym typeface="Tahoma"/>
              </a:defRPr>
            </a:lvl4pPr>
            <a:lvl5pPr indent="0" lvl="4" marL="0" marR="0" algn="r">
              <a:lnSpc>
                <a:spcPct val="100000"/>
              </a:lnSpc>
              <a:spcBef>
                <a:spcPts val="0"/>
              </a:spcBef>
              <a:spcAft>
                <a:spcPts val="0"/>
              </a:spcAft>
              <a:buClr>
                <a:schemeClr val="dk1"/>
              </a:buClr>
              <a:buSzPts val="1200"/>
              <a:buFont typeface="Tahoma"/>
              <a:buNone/>
              <a:defRPr b="0" i="0" sz="1200" u="none">
                <a:solidFill>
                  <a:schemeClr val="dk1"/>
                </a:solidFill>
                <a:latin typeface="Tahoma"/>
                <a:ea typeface="Tahoma"/>
                <a:cs typeface="Tahoma"/>
                <a:sym typeface="Tahoma"/>
              </a:defRPr>
            </a:lvl5pPr>
            <a:lvl6pPr indent="0" lvl="5" marL="0" marR="0" algn="r">
              <a:lnSpc>
                <a:spcPct val="100000"/>
              </a:lnSpc>
              <a:spcBef>
                <a:spcPts val="0"/>
              </a:spcBef>
              <a:spcAft>
                <a:spcPts val="0"/>
              </a:spcAft>
              <a:buClr>
                <a:schemeClr val="dk1"/>
              </a:buClr>
              <a:buSzPts val="1200"/>
              <a:buFont typeface="Tahoma"/>
              <a:buNone/>
              <a:defRPr b="0" i="0" sz="1200" u="none">
                <a:solidFill>
                  <a:schemeClr val="dk1"/>
                </a:solidFill>
                <a:latin typeface="Tahoma"/>
                <a:ea typeface="Tahoma"/>
                <a:cs typeface="Tahoma"/>
                <a:sym typeface="Tahoma"/>
              </a:defRPr>
            </a:lvl6pPr>
            <a:lvl7pPr indent="0" lvl="6" marL="0" marR="0" algn="r">
              <a:lnSpc>
                <a:spcPct val="100000"/>
              </a:lnSpc>
              <a:spcBef>
                <a:spcPts val="0"/>
              </a:spcBef>
              <a:spcAft>
                <a:spcPts val="0"/>
              </a:spcAft>
              <a:buClr>
                <a:schemeClr val="dk1"/>
              </a:buClr>
              <a:buSzPts val="1200"/>
              <a:buFont typeface="Tahoma"/>
              <a:buNone/>
              <a:defRPr b="0" i="0" sz="1200" u="none">
                <a:solidFill>
                  <a:schemeClr val="dk1"/>
                </a:solidFill>
                <a:latin typeface="Tahoma"/>
                <a:ea typeface="Tahoma"/>
                <a:cs typeface="Tahoma"/>
                <a:sym typeface="Tahoma"/>
              </a:defRPr>
            </a:lvl7pPr>
            <a:lvl8pPr indent="0" lvl="7" marL="0" marR="0" algn="r">
              <a:lnSpc>
                <a:spcPct val="100000"/>
              </a:lnSpc>
              <a:spcBef>
                <a:spcPts val="0"/>
              </a:spcBef>
              <a:spcAft>
                <a:spcPts val="0"/>
              </a:spcAft>
              <a:buClr>
                <a:schemeClr val="dk1"/>
              </a:buClr>
              <a:buSzPts val="1200"/>
              <a:buFont typeface="Tahoma"/>
              <a:buNone/>
              <a:defRPr b="0" i="0" sz="1200" u="none">
                <a:solidFill>
                  <a:schemeClr val="dk1"/>
                </a:solidFill>
                <a:latin typeface="Tahoma"/>
                <a:ea typeface="Tahoma"/>
                <a:cs typeface="Tahoma"/>
                <a:sym typeface="Tahoma"/>
              </a:defRPr>
            </a:lvl8pPr>
            <a:lvl9pPr indent="0" lvl="8" marL="0" marR="0" algn="r">
              <a:lnSpc>
                <a:spcPct val="100000"/>
              </a:lnSpc>
              <a:spcBef>
                <a:spcPts val="0"/>
              </a:spcBef>
              <a:spcAft>
                <a:spcPts val="0"/>
              </a:spcAft>
              <a:buClr>
                <a:schemeClr val="dk1"/>
              </a:buClr>
              <a:buSzPts val="1200"/>
              <a:buFont typeface="Tahoma"/>
              <a:buNone/>
              <a:defRPr b="0" i="0" sz="1200" u="none">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zoom dir="out"/>
  </p:transition>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4 Content" type="fourObj">
  <p:cSld name="FOUR_OBJECTS">
    <p:spTree>
      <p:nvGrpSpPr>
        <p:cNvPr id="65" name="Shape 65"/>
        <p:cNvGrpSpPr/>
        <p:nvPr/>
      </p:nvGrpSpPr>
      <p:grpSpPr>
        <a:xfrm>
          <a:off x="0" y="0"/>
          <a:ext cx="0" cy="0"/>
          <a:chOff x="0" y="0"/>
          <a:chExt cx="0" cy="0"/>
        </a:xfrm>
      </p:grpSpPr>
      <p:sp>
        <p:nvSpPr>
          <p:cNvPr id="66" name="Google Shape;66;p109"/>
          <p:cNvSpPr txBox="1"/>
          <p:nvPr>
            <p:ph type="title"/>
          </p:nvPr>
        </p:nvSpPr>
        <p:spPr>
          <a:xfrm>
            <a:off x="304800" y="381000"/>
            <a:ext cx="8402638" cy="6096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7" name="Google Shape;67;p109"/>
          <p:cNvSpPr txBox="1"/>
          <p:nvPr>
            <p:ph idx="1" type="body"/>
          </p:nvPr>
        </p:nvSpPr>
        <p:spPr>
          <a:xfrm>
            <a:off x="304800" y="1371600"/>
            <a:ext cx="4152900" cy="24765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285750" lvl="5" marL="2743200" algn="l">
              <a:spcBef>
                <a:spcPts val="360"/>
              </a:spcBef>
              <a:spcAft>
                <a:spcPts val="0"/>
              </a:spcAft>
              <a:buSzPts val="900"/>
              <a:buChar char="■"/>
              <a:defRPr/>
            </a:lvl6pPr>
            <a:lvl7pPr indent="-285750" lvl="6" marL="3200400" algn="l">
              <a:spcBef>
                <a:spcPts val="360"/>
              </a:spcBef>
              <a:spcAft>
                <a:spcPts val="0"/>
              </a:spcAft>
              <a:buSzPts val="900"/>
              <a:buChar char="■"/>
              <a:defRPr/>
            </a:lvl7pPr>
            <a:lvl8pPr indent="-285750" lvl="7" marL="3657600" algn="l">
              <a:spcBef>
                <a:spcPts val="360"/>
              </a:spcBef>
              <a:spcAft>
                <a:spcPts val="0"/>
              </a:spcAft>
              <a:buSzPts val="900"/>
              <a:buChar char="■"/>
              <a:defRPr/>
            </a:lvl8pPr>
            <a:lvl9pPr indent="-285750" lvl="8" marL="4114800" algn="l">
              <a:spcBef>
                <a:spcPts val="360"/>
              </a:spcBef>
              <a:spcAft>
                <a:spcPts val="0"/>
              </a:spcAft>
              <a:buSzPts val="900"/>
              <a:buChar char="■"/>
              <a:defRPr/>
            </a:lvl9pPr>
          </a:lstStyle>
          <a:p/>
        </p:txBody>
      </p:sp>
      <p:sp>
        <p:nvSpPr>
          <p:cNvPr id="68" name="Google Shape;68;p109"/>
          <p:cNvSpPr txBox="1"/>
          <p:nvPr>
            <p:ph idx="2" type="body"/>
          </p:nvPr>
        </p:nvSpPr>
        <p:spPr>
          <a:xfrm>
            <a:off x="4610100" y="1371600"/>
            <a:ext cx="4152900" cy="24765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285750" lvl="5" marL="2743200" algn="l">
              <a:spcBef>
                <a:spcPts val="360"/>
              </a:spcBef>
              <a:spcAft>
                <a:spcPts val="0"/>
              </a:spcAft>
              <a:buSzPts val="900"/>
              <a:buChar char="■"/>
              <a:defRPr/>
            </a:lvl6pPr>
            <a:lvl7pPr indent="-285750" lvl="6" marL="3200400" algn="l">
              <a:spcBef>
                <a:spcPts val="360"/>
              </a:spcBef>
              <a:spcAft>
                <a:spcPts val="0"/>
              </a:spcAft>
              <a:buSzPts val="900"/>
              <a:buChar char="■"/>
              <a:defRPr/>
            </a:lvl7pPr>
            <a:lvl8pPr indent="-285750" lvl="7" marL="3657600" algn="l">
              <a:spcBef>
                <a:spcPts val="360"/>
              </a:spcBef>
              <a:spcAft>
                <a:spcPts val="0"/>
              </a:spcAft>
              <a:buSzPts val="900"/>
              <a:buChar char="■"/>
              <a:defRPr/>
            </a:lvl8pPr>
            <a:lvl9pPr indent="-285750" lvl="8" marL="4114800" algn="l">
              <a:spcBef>
                <a:spcPts val="360"/>
              </a:spcBef>
              <a:spcAft>
                <a:spcPts val="0"/>
              </a:spcAft>
              <a:buSzPts val="900"/>
              <a:buChar char="■"/>
              <a:defRPr/>
            </a:lvl9pPr>
          </a:lstStyle>
          <a:p/>
        </p:txBody>
      </p:sp>
      <p:sp>
        <p:nvSpPr>
          <p:cNvPr id="69" name="Google Shape;69;p109"/>
          <p:cNvSpPr txBox="1"/>
          <p:nvPr>
            <p:ph idx="3" type="body"/>
          </p:nvPr>
        </p:nvSpPr>
        <p:spPr>
          <a:xfrm>
            <a:off x="304800" y="4000500"/>
            <a:ext cx="4152900" cy="24765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285750" lvl="5" marL="2743200" algn="l">
              <a:spcBef>
                <a:spcPts val="360"/>
              </a:spcBef>
              <a:spcAft>
                <a:spcPts val="0"/>
              </a:spcAft>
              <a:buSzPts val="900"/>
              <a:buChar char="■"/>
              <a:defRPr/>
            </a:lvl6pPr>
            <a:lvl7pPr indent="-285750" lvl="6" marL="3200400" algn="l">
              <a:spcBef>
                <a:spcPts val="360"/>
              </a:spcBef>
              <a:spcAft>
                <a:spcPts val="0"/>
              </a:spcAft>
              <a:buSzPts val="900"/>
              <a:buChar char="■"/>
              <a:defRPr/>
            </a:lvl7pPr>
            <a:lvl8pPr indent="-285750" lvl="7" marL="3657600" algn="l">
              <a:spcBef>
                <a:spcPts val="360"/>
              </a:spcBef>
              <a:spcAft>
                <a:spcPts val="0"/>
              </a:spcAft>
              <a:buSzPts val="900"/>
              <a:buChar char="■"/>
              <a:defRPr/>
            </a:lvl8pPr>
            <a:lvl9pPr indent="-285750" lvl="8" marL="4114800" algn="l">
              <a:spcBef>
                <a:spcPts val="360"/>
              </a:spcBef>
              <a:spcAft>
                <a:spcPts val="0"/>
              </a:spcAft>
              <a:buSzPts val="900"/>
              <a:buChar char="■"/>
              <a:defRPr/>
            </a:lvl9pPr>
          </a:lstStyle>
          <a:p/>
        </p:txBody>
      </p:sp>
      <p:sp>
        <p:nvSpPr>
          <p:cNvPr id="70" name="Google Shape;70;p109"/>
          <p:cNvSpPr txBox="1"/>
          <p:nvPr>
            <p:ph idx="4" type="body"/>
          </p:nvPr>
        </p:nvSpPr>
        <p:spPr>
          <a:xfrm>
            <a:off x="4610100" y="4000500"/>
            <a:ext cx="4152900" cy="2476500"/>
          </a:xfrm>
          <a:prstGeom prst="rect">
            <a:avLst/>
          </a:prstGeom>
          <a:noFill/>
          <a:ln>
            <a:noFill/>
          </a:ln>
        </p:spPr>
        <p:txBody>
          <a:bodyPr anchorCtr="0" anchor="t" bIns="45700" lIns="91425" spcFirstLastPara="1" rIns="91425" wrap="square" tIns="45700">
            <a:noAutofit/>
          </a:bodyPr>
          <a:lstStyle>
            <a:lvl1pPr indent="-297180" lvl="0" marL="457200" algn="l">
              <a:spcBef>
                <a:spcPts val="360"/>
              </a:spcBef>
              <a:spcAft>
                <a:spcPts val="0"/>
              </a:spcAft>
              <a:buSzPts val="1080"/>
              <a:buChar char="■"/>
              <a:defRPr/>
            </a:lvl1pPr>
            <a:lvl2pPr indent="-291465" lvl="1" marL="914400" algn="l">
              <a:spcBef>
                <a:spcPts val="360"/>
              </a:spcBef>
              <a:spcAft>
                <a:spcPts val="0"/>
              </a:spcAft>
              <a:buSzPts val="990"/>
              <a:buChar char="■"/>
              <a:defRPr/>
            </a:lvl2pPr>
            <a:lvl3pPr indent="-285750" lvl="2" marL="1371600" algn="l">
              <a:spcBef>
                <a:spcPts val="360"/>
              </a:spcBef>
              <a:spcAft>
                <a:spcPts val="0"/>
              </a:spcAft>
              <a:buSzPts val="900"/>
              <a:buChar char="■"/>
              <a:defRPr/>
            </a:lvl3pPr>
            <a:lvl4pPr indent="-291464" lvl="3" marL="1828800" algn="l">
              <a:spcBef>
                <a:spcPts val="360"/>
              </a:spcBef>
              <a:spcAft>
                <a:spcPts val="0"/>
              </a:spcAft>
              <a:buSzPts val="990"/>
              <a:buChar char="■"/>
              <a:defRPr/>
            </a:lvl4pPr>
            <a:lvl5pPr indent="-285750" lvl="4" marL="2286000" algn="l">
              <a:spcBef>
                <a:spcPts val="360"/>
              </a:spcBef>
              <a:spcAft>
                <a:spcPts val="0"/>
              </a:spcAft>
              <a:buSzPts val="900"/>
              <a:buChar char="■"/>
              <a:defRPr/>
            </a:lvl5pPr>
            <a:lvl6pPr indent="-285750" lvl="5" marL="2743200" algn="l">
              <a:spcBef>
                <a:spcPts val="360"/>
              </a:spcBef>
              <a:spcAft>
                <a:spcPts val="0"/>
              </a:spcAft>
              <a:buSzPts val="900"/>
              <a:buChar char="■"/>
              <a:defRPr/>
            </a:lvl6pPr>
            <a:lvl7pPr indent="-285750" lvl="6" marL="3200400" algn="l">
              <a:spcBef>
                <a:spcPts val="360"/>
              </a:spcBef>
              <a:spcAft>
                <a:spcPts val="0"/>
              </a:spcAft>
              <a:buSzPts val="900"/>
              <a:buChar char="■"/>
              <a:defRPr/>
            </a:lvl7pPr>
            <a:lvl8pPr indent="-285750" lvl="7" marL="3657600" algn="l">
              <a:spcBef>
                <a:spcPts val="360"/>
              </a:spcBef>
              <a:spcAft>
                <a:spcPts val="0"/>
              </a:spcAft>
              <a:buSzPts val="900"/>
              <a:buChar char="■"/>
              <a:defRPr/>
            </a:lvl8pPr>
            <a:lvl9pPr indent="-285750" lvl="8" marL="4114800" algn="l">
              <a:spcBef>
                <a:spcPts val="360"/>
              </a:spcBef>
              <a:spcAft>
                <a:spcPts val="0"/>
              </a:spcAft>
              <a:buSzPts val="900"/>
              <a:buChar char="■"/>
              <a:defRPr/>
            </a:lvl9pPr>
          </a:lstStyle>
          <a:p/>
        </p:txBody>
      </p:sp>
      <p:sp>
        <p:nvSpPr>
          <p:cNvPr id="71" name="Google Shape;71;p109"/>
          <p:cNvSpPr txBox="1"/>
          <p:nvPr>
            <p:ph idx="10" type="dt"/>
          </p:nvPr>
        </p:nvSpPr>
        <p:spPr>
          <a:xfrm>
            <a:off x="304800" y="6477000"/>
            <a:ext cx="1905000" cy="3810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2" name="Google Shape;72;p109"/>
          <p:cNvSpPr txBox="1"/>
          <p:nvPr>
            <p:ph idx="11" type="ftr"/>
          </p:nvPr>
        </p:nvSpPr>
        <p:spPr>
          <a:xfrm>
            <a:off x="3352800" y="6477000"/>
            <a:ext cx="2895600" cy="3810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 name="Google Shape;73;p109"/>
          <p:cNvSpPr txBox="1"/>
          <p:nvPr>
            <p:ph idx="12" type="sldNum"/>
          </p:nvPr>
        </p:nvSpPr>
        <p:spPr>
          <a:xfrm>
            <a:off x="7239000" y="6477000"/>
            <a:ext cx="1905000" cy="3810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Tahoma"/>
              <a:buNone/>
              <a:defRPr b="0" i="0" sz="1200" u="none">
                <a:solidFill>
                  <a:schemeClr val="dk1"/>
                </a:solidFill>
                <a:latin typeface="Tahoma"/>
                <a:ea typeface="Tahoma"/>
                <a:cs typeface="Tahoma"/>
                <a:sym typeface="Tahoma"/>
              </a:defRPr>
            </a:lvl1pPr>
            <a:lvl2pPr indent="0" lvl="1" marL="0" marR="0" algn="r">
              <a:lnSpc>
                <a:spcPct val="100000"/>
              </a:lnSpc>
              <a:spcBef>
                <a:spcPts val="0"/>
              </a:spcBef>
              <a:spcAft>
                <a:spcPts val="0"/>
              </a:spcAft>
              <a:buClr>
                <a:schemeClr val="dk1"/>
              </a:buClr>
              <a:buSzPts val="1200"/>
              <a:buFont typeface="Tahoma"/>
              <a:buNone/>
              <a:defRPr b="0" i="0" sz="1200" u="none">
                <a:solidFill>
                  <a:schemeClr val="dk1"/>
                </a:solidFill>
                <a:latin typeface="Tahoma"/>
                <a:ea typeface="Tahoma"/>
                <a:cs typeface="Tahoma"/>
                <a:sym typeface="Tahoma"/>
              </a:defRPr>
            </a:lvl2pPr>
            <a:lvl3pPr indent="0" lvl="2" marL="0" marR="0" algn="r">
              <a:lnSpc>
                <a:spcPct val="100000"/>
              </a:lnSpc>
              <a:spcBef>
                <a:spcPts val="0"/>
              </a:spcBef>
              <a:spcAft>
                <a:spcPts val="0"/>
              </a:spcAft>
              <a:buClr>
                <a:schemeClr val="dk1"/>
              </a:buClr>
              <a:buSzPts val="1200"/>
              <a:buFont typeface="Tahoma"/>
              <a:buNone/>
              <a:defRPr b="0" i="0" sz="1200" u="none">
                <a:solidFill>
                  <a:schemeClr val="dk1"/>
                </a:solidFill>
                <a:latin typeface="Tahoma"/>
                <a:ea typeface="Tahoma"/>
                <a:cs typeface="Tahoma"/>
                <a:sym typeface="Tahoma"/>
              </a:defRPr>
            </a:lvl3pPr>
            <a:lvl4pPr indent="0" lvl="3" marL="0" marR="0" algn="r">
              <a:lnSpc>
                <a:spcPct val="100000"/>
              </a:lnSpc>
              <a:spcBef>
                <a:spcPts val="0"/>
              </a:spcBef>
              <a:spcAft>
                <a:spcPts val="0"/>
              </a:spcAft>
              <a:buClr>
                <a:schemeClr val="dk1"/>
              </a:buClr>
              <a:buSzPts val="1200"/>
              <a:buFont typeface="Tahoma"/>
              <a:buNone/>
              <a:defRPr b="0" i="0" sz="1200" u="none">
                <a:solidFill>
                  <a:schemeClr val="dk1"/>
                </a:solidFill>
                <a:latin typeface="Tahoma"/>
                <a:ea typeface="Tahoma"/>
                <a:cs typeface="Tahoma"/>
                <a:sym typeface="Tahoma"/>
              </a:defRPr>
            </a:lvl4pPr>
            <a:lvl5pPr indent="0" lvl="4" marL="0" marR="0" algn="r">
              <a:lnSpc>
                <a:spcPct val="100000"/>
              </a:lnSpc>
              <a:spcBef>
                <a:spcPts val="0"/>
              </a:spcBef>
              <a:spcAft>
                <a:spcPts val="0"/>
              </a:spcAft>
              <a:buClr>
                <a:schemeClr val="dk1"/>
              </a:buClr>
              <a:buSzPts val="1200"/>
              <a:buFont typeface="Tahoma"/>
              <a:buNone/>
              <a:defRPr b="0" i="0" sz="1200" u="none">
                <a:solidFill>
                  <a:schemeClr val="dk1"/>
                </a:solidFill>
                <a:latin typeface="Tahoma"/>
                <a:ea typeface="Tahoma"/>
                <a:cs typeface="Tahoma"/>
                <a:sym typeface="Tahoma"/>
              </a:defRPr>
            </a:lvl5pPr>
            <a:lvl6pPr indent="0" lvl="5" marL="0" marR="0" algn="r">
              <a:lnSpc>
                <a:spcPct val="100000"/>
              </a:lnSpc>
              <a:spcBef>
                <a:spcPts val="0"/>
              </a:spcBef>
              <a:spcAft>
                <a:spcPts val="0"/>
              </a:spcAft>
              <a:buClr>
                <a:schemeClr val="dk1"/>
              </a:buClr>
              <a:buSzPts val="1200"/>
              <a:buFont typeface="Tahoma"/>
              <a:buNone/>
              <a:defRPr b="0" i="0" sz="1200" u="none">
                <a:solidFill>
                  <a:schemeClr val="dk1"/>
                </a:solidFill>
                <a:latin typeface="Tahoma"/>
                <a:ea typeface="Tahoma"/>
                <a:cs typeface="Tahoma"/>
                <a:sym typeface="Tahoma"/>
              </a:defRPr>
            </a:lvl6pPr>
            <a:lvl7pPr indent="0" lvl="6" marL="0" marR="0" algn="r">
              <a:lnSpc>
                <a:spcPct val="100000"/>
              </a:lnSpc>
              <a:spcBef>
                <a:spcPts val="0"/>
              </a:spcBef>
              <a:spcAft>
                <a:spcPts val="0"/>
              </a:spcAft>
              <a:buClr>
                <a:schemeClr val="dk1"/>
              </a:buClr>
              <a:buSzPts val="1200"/>
              <a:buFont typeface="Tahoma"/>
              <a:buNone/>
              <a:defRPr b="0" i="0" sz="1200" u="none">
                <a:solidFill>
                  <a:schemeClr val="dk1"/>
                </a:solidFill>
                <a:latin typeface="Tahoma"/>
                <a:ea typeface="Tahoma"/>
                <a:cs typeface="Tahoma"/>
                <a:sym typeface="Tahoma"/>
              </a:defRPr>
            </a:lvl7pPr>
            <a:lvl8pPr indent="0" lvl="7" marL="0" marR="0" algn="r">
              <a:lnSpc>
                <a:spcPct val="100000"/>
              </a:lnSpc>
              <a:spcBef>
                <a:spcPts val="0"/>
              </a:spcBef>
              <a:spcAft>
                <a:spcPts val="0"/>
              </a:spcAft>
              <a:buClr>
                <a:schemeClr val="dk1"/>
              </a:buClr>
              <a:buSzPts val="1200"/>
              <a:buFont typeface="Tahoma"/>
              <a:buNone/>
              <a:defRPr b="0" i="0" sz="1200" u="none">
                <a:solidFill>
                  <a:schemeClr val="dk1"/>
                </a:solidFill>
                <a:latin typeface="Tahoma"/>
                <a:ea typeface="Tahoma"/>
                <a:cs typeface="Tahoma"/>
                <a:sym typeface="Tahoma"/>
              </a:defRPr>
            </a:lvl8pPr>
            <a:lvl9pPr indent="0" lvl="8" marL="0" marR="0" algn="r">
              <a:lnSpc>
                <a:spcPct val="100000"/>
              </a:lnSpc>
              <a:spcBef>
                <a:spcPts val="0"/>
              </a:spcBef>
              <a:spcAft>
                <a:spcPts val="0"/>
              </a:spcAft>
              <a:buClr>
                <a:schemeClr val="dk1"/>
              </a:buClr>
              <a:buSzPts val="1200"/>
              <a:buFont typeface="Tahoma"/>
              <a:buNone/>
              <a:defRPr b="0" i="0" sz="1200" u="none">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zoom dir="out"/>
  </p:transition>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98"/>
          <p:cNvSpPr txBox="1"/>
          <p:nvPr/>
        </p:nvSpPr>
        <p:spPr>
          <a:xfrm>
            <a:off x="304800" y="1219200"/>
            <a:ext cx="8410575" cy="46037"/>
          </a:xfrm>
          <a:prstGeom prst="rect">
            <a:avLst/>
          </a:prstGeom>
          <a:gradFill>
            <a:gsLst>
              <a:gs pos="0">
                <a:srgbClr val="00CE98">
                  <a:alpha val="49803"/>
                </a:srgbClr>
              </a:gs>
              <a:gs pos="100000">
                <a:srgbClr val="8FF9EF">
                  <a:alpha val="51764"/>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Tahoma"/>
              <a:ea typeface="Tahoma"/>
              <a:cs typeface="Tahoma"/>
              <a:sym typeface="Tahoma"/>
            </a:endParaRPr>
          </a:p>
        </p:txBody>
      </p:sp>
      <p:sp>
        <p:nvSpPr>
          <p:cNvPr id="11" name="Google Shape;11;p98"/>
          <p:cNvSpPr txBox="1"/>
          <p:nvPr>
            <p:ph type="title"/>
          </p:nvPr>
        </p:nvSpPr>
        <p:spPr>
          <a:xfrm>
            <a:off x="304800" y="381000"/>
            <a:ext cx="8402637" cy="609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1" i="0" sz="36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1" i="0" sz="36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1" i="0" sz="36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1" i="0" sz="36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1" i="0" sz="36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1" i="0" sz="36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1" i="0" sz="36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1" i="0" sz="36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1" i="0" sz="3600" u="none" cap="none" strike="noStrike">
                <a:solidFill>
                  <a:schemeClr val="dk2"/>
                </a:solidFill>
                <a:latin typeface="Tahoma"/>
                <a:ea typeface="Tahoma"/>
                <a:cs typeface="Tahoma"/>
                <a:sym typeface="Tahoma"/>
              </a:defRPr>
            </a:lvl9pPr>
          </a:lstStyle>
          <a:p/>
        </p:txBody>
      </p:sp>
      <p:sp>
        <p:nvSpPr>
          <p:cNvPr id="12" name="Google Shape;12;p98"/>
          <p:cNvSpPr txBox="1"/>
          <p:nvPr>
            <p:ph idx="1" type="body"/>
          </p:nvPr>
        </p:nvSpPr>
        <p:spPr>
          <a:xfrm>
            <a:off x="304800" y="1371600"/>
            <a:ext cx="8458200" cy="5105400"/>
          </a:xfrm>
          <a:prstGeom prst="rect">
            <a:avLst/>
          </a:prstGeom>
          <a:noFill/>
          <a:ln>
            <a:noFill/>
          </a:ln>
        </p:spPr>
        <p:txBody>
          <a:bodyPr anchorCtr="0" anchor="t" bIns="45700" lIns="91425" spcFirstLastPara="1" rIns="91425" wrap="square" tIns="45700">
            <a:noAutofit/>
          </a:bodyPr>
          <a:lstStyle>
            <a:lvl1pPr indent="-335280" lvl="0" marL="457200" marR="0" rtl="0" algn="l">
              <a:spcBef>
                <a:spcPts val="560"/>
              </a:spcBef>
              <a:spcAft>
                <a:spcPts val="0"/>
              </a:spcAft>
              <a:buClr>
                <a:schemeClr val="folHlink"/>
              </a:buClr>
              <a:buSzPts val="1680"/>
              <a:buFont typeface="Noto Sans Symbols"/>
              <a:buChar char="■"/>
              <a:defRPr b="0" i="0" sz="28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292100" lvl="5" marL="27432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6pPr>
            <a:lvl7pPr indent="-292100" lvl="6" marL="32004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7pPr>
            <a:lvl8pPr indent="-292100" lvl="7" marL="36576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8pPr>
            <a:lvl9pPr indent="-292100" lvl="8" marL="41148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9pPr>
          </a:lstStyle>
          <a:p/>
        </p:txBody>
      </p:sp>
      <p:sp>
        <p:nvSpPr>
          <p:cNvPr id="13" name="Google Shape;13;p98"/>
          <p:cNvSpPr txBox="1"/>
          <p:nvPr>
            <p:ph idx="10" type="dt"/>
          </p:nvPr>
        </p:nvSpPr>
        <p:spPr>
          <a:xfrm>
            <a:off x="304800" y="6477000"/>
            <a:ext cx="1905000" cy="381000"/>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SzPts val="1400"/>
              <a:buNone/>
              <a:defRPr b="0" i="0" sz="1200" u="none">
                <a:solidFill>
                  <a:schemeClr val="dk1"/>
                </a:solidFill>
                <a:latin typeface="Tahoma"/>
                <a:ea typeface="Tahoma"/>
                <a:cs typeface="Tahoma"/>
                <a:sym typeface="Tahoma"/>
              </a:defRPr>
            </a:lvl1pPr>
            <a:lvl2pPr lvl="1" marR="0" rtl="0" algn="l">
              <a:lnSpc>
                <a:spcPct val="100000"/>
              </a:lnSpc>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lnSpc>
                <a:spcPct val="100000"/>
              </a:lnSpc>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lnSpc>
                <a:spcPct val="100000"/>
              </a:lnSpc>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lnSpc>
                <a:spcPct val="100000"/>
              </a:lnSpc>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lnSpc>
                <a:spcPct val="100000"/>
              </a:lnSpc>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lnSpc>
                <a:spcPct val="100000"/>
              </a:lnSpc>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lnSpc>
                <a:spcPct val="100000"/>
              </a:lnSpc>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lnSpc>
                <a:spcPct val="100000"/>
              </a:lnSpc>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14" name="Google Shape;14;p98"/>
          <p:cNvSpPr txBox="1"/>
          <p:nvPr>
            <p:ph idx="11" type="ftr"/>
          </p:nvPr>
        </p:nvSpPr>
        <p:spPr>
          <a:xfrm>
            <a:off x="3352800" y="6477000"/>
            <a:ext cx="2895600" cy="381000"/>
          </a:xfrm>
          <a:prstGeom prst="rect">
            <a:avLst/>
          </a:prstGeom>
          <a:noFill/>
          <a:ln>
            <a:noFill/>
          </a:ln>
        </p:spPr>
        <p:txBody>
          <a:bodyPr anchorCtr="0" anchor="b" bIns="45700" lIns="91425" spcFirstLastPara="1" rIns="91425" wrap="square" tIns="45700">
            <a:noAutofit/>
          </a:bodyPr>
          <a:lstStyle>
            <a:lvl1pPr lvl="0" marR="0" rtl="0" algn="ctr">
              <a:lnSpc>
                <a:spcPct val="100000"/>
              </a:lnSpc>
              <a:spcBef>
                <a:spcPts val="0"/>
              </a:spcBef>
              <a:spcAft>
                <a:spcPts val="0"/>
              </a:spcAft>
              <a:buSzPts val="1400"/>
              <a:buNone/>
              <a:defRPr b="0" i="0" sz="1200" u="none">
                <a:solidFill>
                  <a:schemeClr val="dk1"/>
                </a:solidFill>
                <a:latin typeface="Tahoma"/>
                <a:ea typeface="Tahoma"/>
                <a:cs typeface="Tahoma"/>
                <a:sym typeface="Tahoma"/>
              </a:defRPr>
            </a:lvl1pPr>
            <a:lvl2pPr lvl="1" marR="0" rtl="0" algn="l">
              <a:lnSpc>
                <a:spcPct val="100000"/>
              </a:lnSpc>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lnSpc>
                <a:spcPct val="100000"/>
              </a:lnSpc>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lnSpc>
                <a:spcPct val="100000"/>
              </a:lnSpc>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lnSpc>
                <a:spcPct val="100000"/>
              </a:lnSpc>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lnSpc>
                <a:spcPct val="100000"/>
              </a:lnSpc>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lnSpc>
                <a:spcPct val="100000"/>
              </a:lnSpc>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lnSpc>
                <a:spcPct val="100000"/>
              </a:lnSpc>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lnSpc>
                <a:spcPct val="100000"/>
              </a:lnSpc>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15" name="Google Shape;15;p98"/>
          <p:cNvSpPr txBox="1"/>
          <p:nvPr>
            <p:ph idx="12" type="sldNum"/>
          </p:nvPr>
        </p:nvSpPr>
        <p:spPr>
          <a:xfrm>
            <a:off x="7239000" y="6477000"/>
            <a:ext cx="1905000" cy="381000"/>
          </a:xfrm>
          <a:prstGeom prst="rect">
            <a:avLst/>
          </a:prstGeom>
          <a:noFill/>
          <a:ln>
            <a:noFill/>
          </a:ln>
        </p:spPr>
        <p:txBody>
          <a:bodyPr anchorCtr="0" anchor="b" bIns="45700" lIns="91425" spcFirstLastPara="1" rIns="91425" wrap="square" tIns="45700">
            <a:noAutofit/>
          </a:bodyPr>
          <a:lstStyle>
            <a:lvl1pPr indent="0" lvl="0" marL="0" marR="0" rtl="0" algn="r">
              <a:lnSpc>
                <a:spcPct val="100000"/>
              </a:lnSpc>
              <a:spcBef>
                <a:spcPts val="0"/>
              </a:spcBef>
              <a:spcAft>
                <a:spcPts val="0"/>
              </a:spcAft>
              <a:buClr>
                <a:schemeClr val="dk1"/>
              </a:buClr>
              <a:buSzPts val="1200"/>
              <a:buFont typeface="Tahoma"/>
              <a:buNone/>
              <a:defRPr b="0" i="0" sz="1200" u="none">
                <a:solidFill>
                  <a:schemeClr val="dk1"/>
                </a:solidFill>
                <a:latin typeface="Tahoma"/>
                <a:ea typeface="Tahoma"/>
                <a:cs typeface="Tahoma"/>
                <a:sym typeface="Tahoma"/>
              </a:defRPr>
            </a:lvl1pPr>
            <a:lvl2pPr indent="0" lvl="1" marL="0" marR="0" rtl="0" algn="r">
              <a:lnSpc>
                <a:spcPct val="100000"/>
              </a:lnSpc>
              <a:spcBef>
                <a:spcPts val="0"/>
              </a:spcBef>
              <a:spcAft>
                <a:spcPts val="0"/>
              </a:spcAft>
              <a:buClr>
                <a:schemeClr val="dk1"/>
              </a:buClr>
              <a:buSzPts val="1200"/>
              <a:buFont typeface="Tahoma"/>
              <a:buNone/>
              <a:defRPr b="0" i="0" sz="1200" u="none">
                <a:solidFill>
                  <a:schemeClr val="dk1"/>
                </a:solidFill>
                <a:latin typeface="Tahoma"/>
                <a:ea typeface="Tahoma"/>
                <a:cs typeface="Tahoma"/>
                <a:sym typeface="Tahoma"/>
              </a:defRPr>
            </a:lvl2pPr>
            <a:lvl3pPr indent="0" lvl="2" marL="0" marR="0" rtl="0" algn="r">
              <a:lnSpc>
                <a:spcPct val="100000"/>
              </a:lnSpc>
              <a:spcBef>
                <a:spcPts val="0"/>
              </a:spcBef>
              <a:spcAft>
                <a:spcPts val="0"/>
              </a:spcAft>
              <a:buClr>
                <a:schemeClr val="dk1"/>
              </a:buClr>
              <a:buSzPts val="1200"/>
              <a:buFont typeface="Tahoma"/>
              <a:buNone/>
              <a:defRPr b="0" i="0" sz="1200" u="none">
                <a:solidFill>
                  <a:schemeClr val="dk1"/>
                </a:solidFill>
                <a:latin typeface="Tahoma"/>
                <a:ea typeface="Tahoma"/>
                <a:cs typeface="Tahoma"/>
                <a:sym typeface="Tahoma"/>
              </a:defRPr>
            </a:lvl3pPr>
            <a:lvl4pPr indent="0" lvl="3" marL="0" marR="0" rtl="0" algn="r">
              <a:lnSpc>
                <a:spcPct val="100000"/>
              </a:lnSpc>
              <a:spcBef>
                <a:spcPts val="0"/>
              </a:spcBef>
              <a:spcAft>
                <a:spcPts val="0"/>
              </a:spcAft>
              <a:buClr>
                <a:schemeClr val="dk1"/>
              </a:buClr>
              <a:buSzPts val="1200"/>
              <a:buFont typeface="Tahoma"/>
              <a:buNone/>
              <a:defRPr b="0" i="0" sz="1200" u="none">
                <a:solidFill>
                  <a:schemeClr val="dk1"/>
                </a:solidFill>
                <a:latin typeface="Tahoma"/>
                <a:ea typeface="Tahoma"/>
                <a:cs typeface="Tahoma"/>
                <a:sym typeface="Tahoma"/>
              </a:defRPr>
            </a:lvl4pPr>
            <a:lvl5pPr indent="0" lvl="4" marL="0" marR="0" rtl="0" algn="r">
              <a:lnSpc>
                <a:spcPct val="100000"/>
              </a:lnSpc>
              <a:spcBef>
                <a:spcPts val="0"/>
              </a:spcBef>
              <a:spcAft>
                <a:spcPts val="0"/>
              </a:spcAft>
              <a:buClr>
                <a:schemeClr val="dk1"/>
              </a:buClr>
              <a:buSzPts val="1200"/>
              <a:buFont typeface="Tahoma"/>
              <a:buNone/>
              <a:defRPr b="0" i="0" sz="1200" u="none">
                <a:solidFill>
                  <a:schemeClr val="dk1"/>
                </a:solidFill>
                <a:latin typeface="Tahoma"/>
                <a:ea typeface="Tahoma"/>
                <a:cs typeface="Tahoma"/>
                <a:sym typeface="Tahoma"/>
              </a:defRPr>
            </a:lvl5pPr>
            <a:lvl6pPr indent="0" lvl="5" marL="0" marR="0" rtl="0" algn="r">
              <a:lnSpc>
                <a:spcPct val="100000"/>
              </a:lnSpc>
              <a:spcBef>
                <a:spcPts val="0"/>
              </a:spcBef>
              <a:spcAft>
                <a:spcPts val="0"/>
              </a:spcAft>
              <a:buClr>
                <a:schemeClr val="dk1"/>
              </a:buClr>
              <a:buSzPts val="1200"/>
              <a:buFont typeface="Tahoma"/>
              <a:buNone/>
              <a:defRPr b="0" i="0" sz="1200" u="none">
                <a:solidFill>
                  <a:schemeClr val="dk1"/>
                </a:solidFill>
                <a:latin typeface="Tahoma"/>
                <a:ea typeface="Tahoma"/>
                <a:cs typeface="Tahoma"/>
                <a:sym typeface="Tahoma"/>
              </a:defRPr>
            </a:lvl6pPr>
            <a:lvl7pPr indent="0" lvl="6" marL="0" marR="0" rtl="0" algn="r">
              <a:lnSpc>
                <a:spcPct val="100000"/>
              </a:lnSpc>
              <a:spcBef>
                <a:spcPts val="0"/>
              </a:spcBef>
              <a:spcAft>
                <a:spcPts val="0"/>
              </a:spcAft>
              <a:buClr>
                <a:schemeClr val="dk1"/>
              </a:buClr>
              <a:buSzPts val="1200"/>
              <a:buFont typeface="Tahoma"/>
              <a:buNone/>
              <a:defRPr b="0" i="0" sz="1200" u="none">
                <a:solidFill>
                  <a:schemeClr val="dk1"/>
                </a:solidFill>
                <a:latin typeface="Tahoma"/>
                <a:ea typeface="Tahoma"/>
                <a:cs typeface="Tahoma"/>
                <a:sym typeface="Tahoma"/>
              </a:defRPr>
            </a:lvl7pPr>
            <a:lvl8pPr indent="0" lvl="7" marL="0" marR="0" rtl="0" algn="r">
              <a:lnSpc>
                <a:spcPct val="100000"/>
              </a:lnSpc>
              <a:spcBef>
                <a:spcPts val="0"/>
              </a:spcBef>
              <a:spcAft>
                <a:spcPts val="0"/>
              </a:spcAft>
              <a:buClr>
                <a:schemeClr val="dk1"/>
              </a:buClr>
              <a:buSzPts val="1200"/>
              <a:buFont typeface="Tahoma"/>
              <a:buNone/>
              <a:defRPr b="0" i="0" sz="1200" u="none">
                <a:solidFill>
                  <a:schemeClr val="dk1"/>
                </a:solidFill>
                <a:latin typeface="Tahoma"/>
                <a:ea typeface="Tahoma"/>
                <a:cs typeface="Tahoma"/>
                <a:sym typeface="Tahoma"/>
              </a:defRPr>
            </a:lvl8pPr>
            <a:lvl9pPr indent="0" lvl="8" marL="0" marR="0" rtl="0" algn="r">
              <a:lnSpc>
                <a:spcPct val="100000"/>
              </a:lnSpc>
              <a:spcBef>
                <a:spcPts val="0"/>
              </a:spcBef>
              <a:spcAft>
                <a:spcPts val="0"/>
              </a:spcAft>
              <a:buClr>
                <a:schemeClr val="dk1"/>
              </a:buClr>
              <a:buSzPts val="1200"/>
              <a:buFont typeface="Tahoma"/>
              <a:buNone/>
              <a:defRPr b="0" i="0" sz="1200" u="none">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sz="14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5" name="Shape 115"/>
        <p:cNvGrpSpPr/>
        <p:nvPr/>
      </p:nvGrpSpPr>
      <p:grpSpPr>
        <a:xfrm>
          <a:off x="0" y="0"/>
          <a:ext cx="0" cy="0"/>
          <a:chOff x="0" y="0"/>
          <a:chExt cx="0" cy="0"/>
        </a:xfrm>
      </p:grpSpPr>
      <p:grpSp>
        <p:nvGrpSpPr>
          <p:cNvPr id="116" name="Google Shape;116;p105"/>
          <p:cNvGrpSpPr/>
          <p:nvPr/>
        </p:nvGrpSpPr>
        <p:grpSpPr>
          <a:xfrm>
            <a:off x="0" y="2438400"/>
            <a:ext cx="9009062" cy="1052512"/>
            <a:chOff x="0" y="1536"/>
            <a:chExt cx="5675" cy="663"/>
          </a:xfrm>
        </p:grpSpPr>
        <p:grpSp>
          <p:nvGrpSpPr>
            <p:cNvPr id="117" name="Google Shape;117;p105"/>
            <p:cNvGrpSpPr/>
            <p:nvPr/>
          </p:nvGrpSpPr>
          <p:grpSpPr>
            <a:xfrm>
              <a:off x="183" y="1604"/>
              <a:ext cx="448" cy="299"/>
              <a:chOff x="720" y="336"/>
              <a:chExt cx="624" cy="432"/>
            </a:xfrm>
          </p:grpSpPr>
          <p:sp>
            <p:nvSpPr>
              <p:cNvPr id="118" name="Google Shape;118;p105"/>
              <p:cNvSpPr txBox="1"/>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Tahoma"/>
                  <a:ea typeface="Tahoma"/>
                  <a:cs typeface="Tahoma"/>
                  <a:sym typeface="Tahoma"/>
                </a:endParaRPr>
              </a:p>
            </p:txBody>
          </p:sp>
          <p:sp>
            <p:nvSpPr>
              <p:cNvPr id="119" name="Google Shape;119;p105"/>
              <p:cNvSpPr txBox="1"/>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Tahoma"/>
                  <a:ea typeface="Tahoma"/>
                  <a:cs typeface="Tahoma"/>
                  <a:sym typeface="Tahoma"/>
                </a:endParaRPr>
              </a:p>
            </p:txBody>
          </p:sp>
        </p:grpSp>
        <p:grpSp>
          <p:nvGrpSpPr>
            <p:cNvPr id="120" name="Google Shape;120;p105"/>
            <p:cNvGrpSpPr/>
            <p:nvPr/>
          </p:nvGrpSpPr>
          <p:grpSpPr>
            <a:xfrm>
              <a:off x="261" y="1870"/>
              <a:ext cx="465" cy="299"/>
              <a:chOff x="912" y="2640"/>
              <a:chExt cx="672" cy="432"/>
            </a:xfrm>
          </p:grpSpPr>
          <p:sp>
            <p:nvSpPr>
              <p:cNvPr id="121" name="Google Shape;121;p105"/>
              <p:cNvSpPr txBox="1"/>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Tahoma"/>
                  <a:ea typeface="Tahoma"/>
                  <a:cs typeface="Tahoma"/>
                  <a:sym typeface="Tahoma"/>
                </a:endParaRPr>
              </a:p>
            </p:txBody>
          </p:sp>
          <p:sp>
            <p:nvSpPr>
              <p:cNvPr id="122" name="Google Shape;122;p105"/>
              <p:cNvSpPr txBox="1"/>
              <p:nvPr/>
            </p:nvSpPr>
            <p:spPr>
              <a:xfrm>
                <a:off x="1249" y="2640"/>
                <a:ext cx="335"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Tahoma"/>
                  <a:ea typeface="Tahoma"/>
                  <a:cs typeface="Tahoma"/>
                  <a:sym typeface="Tahoma"/>
                </a:endParaRPr>
              </a:p>
            </p:txBody>
          </p:sp>
        </p:grpSp>
        <p:sp>
          <p:nvSpPr>
            <p:cNvPr id="123" name="Google Shape;123;p105"/>
            <p:cNvSpPr txBox="1"/>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Tahoma"/>
                <a:ea typeface="Tahoma"/>
                <a:cs typeface="Tahoma"/>
                <a:sym typeface="Tahoma"/>
              </a:endParaRPr>
            </a:p>
          </p:txBody>
        </p:sp>
        <p:sp>
          <p:nvSpPr>
            <p:cNvPr id="124" name="Google Shape;124;p105"/>
            <p:cNvSpPr txBox="1"/>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Tahoma"/>
                <a:ea typeface="Tahoma"/>
                <a:cs typeface="Tahoma"/>
                <a:sym typeface="Tahoma"/>
              </a:endParaRPr>
            </a:p>
          </p:txBody>
        </p:sp>
        <p:sp>
          <p:nvSpPr>
            <p:cNvPr id="125" name="Google Shape;125;p105"/>
            <p:cNvSpPr txBox="1"/>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Tahoma"/>
                <a:ea typeface="Tahoma"/>
                <a:cs typeface="Tahoma"/>
                <a:sym typeface="Tahoma"/>
              </a:endParaRPr>
            </a:p>
          </p:txBody>
        </p:sp>
      </p:grpSp>
      <p:sp>
        <p:nvSpPr>
          <p:cNvPr id="126" name="Google Shape;126;p105"/>
          <p:cNvSpPr txBox="1"/>
          <p:nvPr>
            <p:ph type="title"/>
          </p:nvPr>
        </p:nvSpPr>
        <p:spPr>
          <a:xfrm>
            <a:off x="304800" y="381000"/>
            <a:ext cx="8402637" cy="609600"/>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1" i="0" sz="3600" u="none" cap="none" strike="noStrike">
                <a:solidFill>
                  <a:schemeClr val="dk2"/>
                </a:solidFill>
                <a:latin typeface="Tahoma"/>
                <a:ea typeface="Tahoma"/>
                <a:cs typeface="Tahoma"/>
                <a:sym typeface="Tahoma"/>
              </a:defRPr>
            </a:lvl1pPr>
            <a:lvl2pPr lvl="1" marR="0" rtl="0" algn="ctr">
              <a:spcBef>
                <a:spcPts val="0"/>
              </a:spcBef>
              <a:spcAft>
                <a:spcPts val="0"/>
              </a:spcAft>
              <a:buSzPts val="1400"/>
              <a:buNone/>
              <a:defRPr b="1" i="0" sz="3600" u="none" cap="none" strike="noStrike">
                <a:solidFill>
                  <a:schemeClr val="dk2"/>
                </a:solidFill>
                <a:latin typeface="Tahoma"/>
                <a:ea typeface="Tahoma"/>
                <a:cs typeface="Tahoma"/>
                <a:sym typeface="Tahoma"/>
              </a:defRPr>
            </a:lvl2pPr>
            <a:lvl3pPr lvl="2" marR="0" rtl="0" algn="ctr">
              <a:spcBef>
                <a:spcPts val="0"/>
              </a:spcBef>
              <a:spcAft>
                <a:spcPts val="0"/>
              </a:spcAft>
              <a:buSzPts val="1400"/>
              <a:buNone/>
              <a:defRPr b="1" i="0" sz="3600" u="none" cap="none" strike="noStrike">
                <a:solidFill>
                  <a:schemeClr val="dk2"/>
                </a:solidFill>
                <a:latin typeface="Tahoma"/>
                <a:ea typeface="Tahoma"/>
                <a:cs typeface="Tahoma"/>
                <a:sym typeface="Tahoma"/>
              </a:defRPr>
            </a:lvl3pPr>
            <a:lvl4pPr lvl="3" marR="0" rtl="0" algn="ctr">
              <a:spcBef>
                <a:spcPts val="0"/>
              </a:spcBef>
              <a:spcAft>
                <a:spcPts val="0"/>
              </a:spcAft>
              <a:buSzPts val="1400"/>
              <a:buNone/>
              <a:defRPr b="1" i="0" sz="3600" u="none" cap="none" strike="noStrike">
                <a:solidFill>
                  <a:schemeClr val="dk2"/>
                </a:solidFill>
                <a:latin typeface="Tahoma"/>
                <a:ea typeface="Tahoma"/>
                <a:cs typeface="Tahoma"/>
                <a:sym typeface="Tahoma"/>
              </a:defRPr>
            </a:lvl4pPr>
            <a:lvl5pPr lvl="4" marR="0" rtl="0" algn="ctr">
              <a:spcBef>
                <a:spcPts val="0"/>
              </a:spcBef>
              <a:spcAft>
                <a:spcPts val="0"/>
              </a:spcAft>
              <a:buSzPts val="1400"/>
              <a:buNone/>
              <a:defRPr b="1" i="0" sz="3600" u="none" cap="none" strike="noStrike">
                <a:solidFill>
                  <a:schemeClr val="dk2"/>
                </a:solidFill>
                <a:latin typeface="Tahoma"/>
                <a:ea typeface="Tahoma"/>
                <a:cs typeface="Tahoma"/>
                <a:sym typeface="Tahoma"/>
              </a:defRPr>
            </a:lvl5pPr>
            <a:lvl6pPr lvl="5" marR="0" rtl="0" algn="ctr">
              <a:spcBef>
                <a:spcPts val="0"/>
              </a:spcBef>
              <a:spcAft>
                <a:spcPts val="0"/>
              </a:spcAft>
              <a:buSzPts val="1400"/>
              <a:buNone/>
              <a:defRPr b="1" i="0" sz="3600" u="none" cap="none" strike="noStrike">
                <a:solidFill>
                  <a:schemeClr val="dk2"/>
                </a:solidFill>
                <a:latin typeface="Tahoma"/>
                <a:ea typeface="Tahoma"/>
                <a:cs typeface="Tahoma"/>
                <a:sym typeface="Tahoma"/>
              </a:defRPr>
            </a:lvl6pPr>
            <a:lvl7pPr lvl="6" marR="0" rtl="0" algn="ctr">
              <a:spcBef>
                <a:spcPts val="0"/>
              </a:spcBef>
              <a:spcAft>
                <a:spcPts val="0"/>
              </a:spcAft>
              <a:buSzPts val="1400"/>
              <a:buNone/>
              <a:defRPr b="1" i="0" sz="3600" u="none" cap="none" strike="noStrike">
                <a:solidFill>
                  <a:schemeClr val="dk2"/>
                </a:solidFill>
                <a:latin typeface="Tahoma"/>
                <a:ea typeface="Tahoma"/>
                <a:cs typeface="Tahoma"/>
                <a:sym typeface="Tahoma"/>
              </a:defRPr>
            </a:lvl7pPr>
            <a:lvl8pPr lvl="7" marR="0" rtl="0" algn="ctr">
              <a:spcBef>
                <a:spcPts val="0"/>
              </a:spcBef>
              <a:spcAft>
                <a:spcPts val="0"/>
              </a:spcAft>
              <a:buSzPts val="1400"/>
              <a:buNone/>
              <a:defRPr b="1" i="0" sz="3600" u="none" cap="none" strike="noStrike">
                <a:solidFill>
                  <a:schemeClr val="dk2"/>
                </a:solidFill>
                <a:latin typeface="Tahoma"/>
                <a:ea typeface="Tahoma"/>
                <a:cs typeface="Tahoma"/>
                <a:sym typeface="Tahoma"/>
              </a:defRPr>
            </a:lvl8pPr>
            <a:lvl9pPr lvl="8" marR="0" rtl="0" algn="ctr">
              <a:spcBef>
                <a:spcPts val="0"/>
              </a:spcBef>
              <a:spcAft>
                <a:spcPts val="0"/>
              </a:spcAft>
              <a:buSzPts val="1400"/>
              <a:buNone/>
              <a:defRPr b="1" i="0" sz="3600" u="none" cap="none" strike="noStrike">
                <a:solidFill>
                  <a:schemeClr val="dk2"/>
                </a:solidFill>
                <a:latin typeface="Tahoma"/>
                <a:ea typeface="Tahoma"/>
                <a:cs typeface="Tahoma"/>
                <a:sym typeface="Tahoma"/>
              </a:defRPr>
            </a:lvl9pPr>
          </a:lstStyle>
          <a:p/>
        </p:txBody>
      </p:sp>
      <p:sp>
        <p:nvSpPr>
          <p:cNvPr id="127" name="Google Shape;127;p105"/>
          <p:cNvSpPr txBox="1"/>
          <p:nvPr>
            <p:ph idx="1" type="body"/>
          </p:nvPr>
        </p:nvSpPr>
        <p:spPr>
          <a:xfrm>
            <a:off x="304800" y="1371600"/>
            <a:ext cx="8458200" cy="5105400"/>
          </a:xfrm>
          <a:prstGeom prst="rect">
            <a:avLst/>
          </a:prstGeom>
          <a:noFill/>
          <a:ln>
            <a:noFill/>
          </a:ln>
        </p:spPr>
        <p:txBody>
          <a:bodyPr anchorCtr="0" anchor="t" bIns="45700" lIns="91425" spcFirstLastPara="1" rIns="91425" wrap="square" tIns="45700">
            <a:noAutofit/>
          </a:bodyPr>
          <a:lstStyle>
            <a:lvl1pPr indent="-335280" lvl="0" marL="457200" marR="0" rtl="0" algn="l">
              <a:spcBef>
                <a:spcPts val="560"/>
              </a:spcBef>
              <a:spcAft>
                <a:spcPts val="0"/>
              </a:spcAft>
              <a:buClr>
                <a:schemeClr val="folHlink"/>
              </a:buClr>
              <a:buSzPts val="1680"/>
              <a:buFont typeface="Noto Sans Symbols"/>
              <a:buChar char="■"/>
              <a:defRPr b="0" i="0" sz="2800" u="none" cap="none" strike="noStrike">
                <a:solidFill>
                  <a:schemeClr val="dk1"/>
                </a:solidFill>
                <a:latin typeface="Tahoma"/>
                <a:ea typeface="Tahoma"/>
                <a:cs typeface="Tahoma"/>
                <a:sym typeface="Tahoma"/>
              </a:defRPr>
            </a:lvl1pPr>
            <a:lvl2pPr indent="-326390" lvl="1" marL="914400" marR="0" rtl="0" algn="l">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292100" lvl="5" marL="27432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6pPr>
            <a:lvl7pPr indent="-292100" lvl="6" marL="32004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7pPr>
            <a:lvl8pPr indent="-292100" lvl="7" marL="36576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8pPr>
            <a:lvl9pPr indent="-292100" lvl="8" marL="4114800" marR="0" rtl="0" algn="l">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9pPr>
          </a:lstStyle>
          <a:p/>
        </p:txBody>
      </p:sp>
      <p:sp>
        <p:nvSpPr>
          <p:cNvPr id="128" name="Google Shape;128;p10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SzPts val="1400"/>
              <a:buNone/>
              <a:defRPr b="0" i="0" sz="1400" u="none">
                <a:solidFill>
                  <a:schemeClr val="lt2"/>
                </a:solidFill>
                <a:latin typeface="Tahoma"/>
                <a:ea typeface="Tahoma"/>
                <a:cs typeface="Tahoma"/>
                <a:sym typeface="Tahoma"/>
              </a:defRPr>
            </a:lvl1pPr>
            <a:lvl2pPr lvl="1" marR="0" rtl="0" algn="l">
              <a:lnSpc>
                <a:spcPct val="100000"/>
              </a:lnSpc>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lnSpc>
                <a:spcPct val="100000"/>
              </a:lnSpc>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lnSpc>
                <a:spcPct val="100000"/>
              </a:lnSpc>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lnSpc>
                <a:spcPct val="100000"/>
              </a:lnSpc>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lnSpc>
                <a:spcPct val="100000"/>
              </a:lnSpc>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lnSpc>
                <a:spcPct val="100000"/>
              </a:lnSpc>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lnSpc>
                <a:spcPct val="100000"/>
              </a:lnSpc>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lnSpc>
                <a:spcPct val="100000"/>
              </a:lnSpc>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129" name="Google Shape;129;p10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marR="0" rtl="0" algn="ctr">
              <a:lnSpc>
                <a:spcPct val="100000"/>
              </a:lnSpc>
              <a:spcBef>
                <a:spcPts val="0"/>
              </a:spcBef>
              <a:spcAft>
                <a:spcPts val="0"/>
              </a:spcAft>
              <a:buSzPts val="1400"/>
              <a:buNone/>
              <a:defRPr b="0" i="0" sz="1400" u="none">
                <a:solidFill>
                  <a:schemeClr val="lt2"/>
                </a:solidFill>
                <a:latin typeface="Tahoma"/>
                <a:ea typeface="Tahoma"/>
                <a:cs typeface="Tahoma"/>
                <a:sym typeface="Tahoma"/>
              </a:defRPr>
            </a:lvl1pPr>
            <a:lvl2pPr lvl="1" marR="0" rtl="0" algn="l">
              <a:lnSpc>
                <a:spcPct val="100000"/>
              </a:lnSpc>
              <a:spcBef>
                <a:spcPts val="0"/>
              </a:spcBef>
              <a:spcAft>
                <a:spcPts val="0"/>
              </a:spcAft>
              <a:buSzPts val="1400"/>
              <a:buNone/>
              <a:defRPr b="0" i="0" sz="1800" u="none" cap="none" strike="noStrike">
                <a:solidFill>
                  <a:schemeClr val="dk1"/>
                </a:solidFill>
                <a:latin typeface="Tahoma"/>
                <a:ea typeface="Tahoma"/>
                <a:cs typeface="Tahoma"/>
                <a:sym typeface="Tahoma"/>
              </a:defRPr>
            </a:lvl2pPr>
            <a:lvl3pPr lvl="2" marR="0" rtl="0" algn="l">
              <a:lnSpc>
                <a:spcPct val="100000"/>
              </a:lnSpc>
              <a:spcBef>
                <a:spcPts val="0"/>
              </a:spcBef>
              <a:spcAft>
                <a:spcPts val="0"/>
              </a:spcAft>
              <a:buSzPts val="1400"/>
              <a:buNone/>
              <a:defRPr b="0" i="0" sz="1800" u="none" cap="none" strike="noStrike">
                <a:solidFill>
                  <a:schemeClr val="dk1"/>
                </a:solidFill>
                <a:latin typeface="Tahoma"/>
                <a:ea typeface="Tahoma"/>
                <a:cs typeface="Tahoma"/>
                <a:sym typeface="Tahoma"/>
              </a:defRPr>
            </a:lvl3pPr>
            <a:lvl4pPr lvl="3" marR="0" rtl="0" algn="l">
              <a:lnSpc>
                <a:spcPct val="100000"/>
              </a:lnSpc>
              <a:spcBef>
                <a:spcPts val="0"/>
              </a:spcBef>
              <a:spcAft>
                <a:spcPts val="0"/>
              </a:spcAft>
              <a:buSzPts val="1400"/>
              <a:buNone/>
              <a:defRPr b="0" i="0" sz="1800" u="none" cap="none" strike="noStrike">
                <a:solidFill>
                  <a:schemeClr val="dk1"/>
                </a:solidFill>
                <a:latin typeface="Tahoma"/>
                <a:ea typeface="Tahoma"/>
                <a:cs typeface="Tahoma"/>
                <a:sym typeface="Tahoma"/>
              </a:defRPr>
            </a:lvl4pPr>
            <a:lvl5pPr lvl="4" marR="0" rtl="0" algn="l">
              <a:lnSpc>
                <a:spcPct val="100000"/>
              </a:lnSpc>
              <a:spcBef>
                <a:spcPts val="0"/>
              </a:spcBef>
              <a:spcAft>
                <a:spcPts val="0"/>
              </a:spcAft>
              <a:buSzPts val="1400"/>
              <a:buNone/>
              <a:defRPr b="0" i="0" sz="1800" u="none" cap="none" strike="noStrike">
                <a:solidFill>
                  <a:schemeClr val="dk1"/>
                </a:solidFill>
                <a:latin typeface="Tahoma"/>
                <a:ea typeface="Tahoma"/>
                <a:cs typeface="Tahoma"/>
                <a:sym typeface="Tahoma"/>
              </a:defRPr>
            </a:lvl5pPr>
            <a:lvl6pPr lvl="5" marR="0" rtl="0" algn="l">
              <a:lnSpc>
                <a:spcPct val="100000"/>
              </a:lnSpc>
              <a:spcBef>
                <a:spcPts val="0"/>
              </a:spcBef>
              <a:spcAft>
                <a:spcPts val="0"/>
              </a:spcAft>
              <a:buSzPts val="1400"/>
              <a:buNone/>
              <a:defRPr b="0" i="0" sz="1800" u="none" cap="none" strike="noStrike">
                <a:solidFill>
                  <a:schemeClr val="dk1"/>
                </a:solidFill>
                <a:latin typeface="Tahoma"/>
                <a:ea typeface="Tahoma"/>
                <a:cs typeface="Tahoma"/>
                <a:sym typeface="Tahoma"/>
              </a:defRPr>
            </a:lvl6pPr>
            <a:lvl7pPr lvl="6" marR="0" rtl="0" algn="l">
              <a:lnSpc>
                <a:spcPct val="100000"/>
              </a:lnSpc>
              <a:spcBef>
                <a:spcPts val="0"/>
              </a:spcBef>
              <a:spcAft>
                <a:spcPts val="0"/>
              </a:spcAft>
              <a:buSzPts val="1400"/>
              <a:buNone/>
              <a:defRPr b="0" i="0" sz="1800" u="none" cap="none" strike="noStrike">
                <a:solidFill>
                  <a:schemeClr val="dk1"/>
                </a:solidFill>
                <a:latin typeface="Tahoma"/>
                <a:ea typeface="Tahoma"/>
                <a:cs typeface="Tahoma"/>
                <a:sym typeface="Tahoma"/>
              </a:defRPr>
            </a:lvl7pPr>
            <a:lvl8pPr lvl="7" marR="0" rtl="0" algn="l">
              <a:lnSpc>
                <a:spcPct val="100000"/>
              </a:lnSpc>
              <a:spcBef>
                <a:spcPts val="0"/>
              </a:spcBef>
              <a:spcAft>
                <a:spcPts val="0"/>
              </a:spcAft>
              <a:buSzPts val="1400"/>
              <a:buNone/>
              <a:defRPr b="0" i="0" sz="1800" u="none" cap="none" strike="noStrike">
                <a:solidFill>
                  <a:schemeClr val="dk1"/>
                </a:solidFill>
                <a:latin typeface="Tahoma"/>
                <a:ea typeface="Tahoma"/>
                <a:cs typeface="Tahoma"/>
                <a:sym typeface="Tahoma"/>
              </a:defRPr>
            </a:lvl8pPr>
            <a:lvl9pPr lvl="8" marR="0" rtl="0" algn="l">
              <a:lnSpc>
                <a:spcPct val="100000"/>
              </a:lnSpc>
              <a:spcBef>
                <a:spcPts val="0"/>
              </a:spcBef>
              <a:spcAft>
                <a:spcPts val="0"/>
              </a:spcAft>
              <a:buSzPts val="1400"/>
              <a:buNone/>
              <a:defRPr b="0" i="0" sz="1800" u="none" cap="none" strike="noStrike">
                <a:solidFill>
                  <a:schemeClr val="dk1"/>
                </a:solidFill>
                <a:latin typeface="Tahoma"/>
                <a:ea typeface="Tahoma"/>
                <a:cs typeface="Tahoma"/>
                <a:sym typeface="Tahoma"/>
              </a:defRPr>
            </a:lvl9pPr>
          </a:lstStyle>
          <a:p/>
        </p:txBody>
      </p:sp>
      <p:sp>
        <p:nvSpPr>
          <p:cNvPr id="130" name="Google Shape;130;p10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marR="0" rtl="0" algn="r">
              <a:lnSpc>
                <a:spcPct val="100000"/>
              </a:lnSpc>
              <a:spcBef>
                <a:spcPts val="0"/>
              </a:spcBef>
              <a:spcAft>
                <a:spcPts val="0"/>
              </a:spcAft>
              <a:buClr>
                <a:schemeClr val="lt2"/>
              </a:buClr>
              <a:buSzPts val="1400"/>
              <a:buFont typeface="Tahoma"/>
              <a:buNone/>
              <a:defRPr b="0" i="0" sz="1400" u="none">
                <a:solidFill>
                  <a:schemeClr val="lt2"/>
                </a:solidFill>
                <a:latin typeface="Tahoma"/>
                <a:ea typeface="Tahoma"/>
                <a:cs typeface="Tahoma"/>
                <a:sym typeface="Tahoma"/>
              </a:defRPr>
            </a:lvl1pPr>
            <a:lvl2pPr indent="0" lvl="1" marL="0" marR="0" rtl="0" algn="r">
              <a:lnSpc>
                <a:spcPct val="100000"/>
              </a:lnSpc>
              <a:spcBef>
                <a:spcPts val="0"/>
              </a:spcBef>
              <a:spcAft>
                <a:spcPts val="0"/>
              </a:spcAft>
              <a:buClr>
                <a:schemeClr val="lt2"/>
              </a:buClr>
              <a:buSzPts val="1400"/>
              <a:buFont typeface="Tahoma"/>
              <a:buNone/>
              <a:defRPr b="0" i="0" sz="1400" u="none">
                <a:solidFill>
                  <a:schemeClr val="lt2"/>
                </a:solidFill>
                <a:latin typeface="Tahoma"/>
                <a:ea typeface="Tahoma"/>
                <a:cs typeface="Tahoma"/>
                <a:sym typeface="Tahoma"/>
              </a:defRPr>
            </a:lvl2pPr>
            <a:lvl3pPr indent="0" lvl="2" marL="0" marR="0" rtl="0" algn="r">
              <a:lnSpc>
                <a:spcPct val="100000"/>
              </a:lnSpc>
              <a:spcBef>
                <a:spcPts val="0"/>
              </a:spcBef>
              <a:spcAft>
                <a:spcPts val="0"/>
              </a:spcAft>
              <a:buClr>
                <a:schemeClr val="lt2"/>
              </a:buClr>
              <a:buSzPts val="1400"/>
              <a:buFont typeface="Tahoma"/>
              <a:buNone/>
              <a:defRPr b="0" i="0" sz="1400" u="none">
                <a:solidFill>
                  <a:schemeClr val="lt2"/>
                </a:solidFill>
                <a:latin typeface="Tahoma"/>
                <a:ea typeface="Tahoma"/>
                <a:cs typeface="Tahoma"/>
                <a:sym typeface="Tahoma"/>
              </a:defRPr>
            </a:lvl3pPr>
            <a:lvl4pPr indent="0" lvl="3" marL="0" marR="0" rtl="0" algn="r">
              <a:lnSpc>
                <a:spcPct val="100000"/>
              </a:lnSpc>
              <a:spcBef>
                <a:spcPts val="0"/>
              </a:spcBef>
              <a:spcAft>
                <a:spcPts val="0"/>
              </a:spcAft>
              <a:buClr>
                <a:schemeClr val="lt2"/>
              </a:buClr>
              <a:buSzPts val="1400"/>
              <a:buFont typeface="Tahoma"/>
              <a:buNone/>
              <a:defRPr b="0" i="0" sz="1400" u="none">
                <a:solidFill>
                  <a:schemeClr val="lt2"/>
                </a:solidFill>
                <a:latin typeface="Tahoma"/>
                <a:ea typeface="Tahoma"/>
                <a:cs typeface="Tahoma"/>
                <a:sym typeface="Tahoma"/>
              </a:defRPr>
            </a:lvl4pPr>
            <a:lvl5pPr indent="0" lvl="4" marL="0" marR="0" rtl="0" algn="r">
              <a:lnSpc>
                <a:spcPct val="100000"/>
              </a:lnSpc>
              <a:spcBef>
                <a:spcPts val="0"/>
              </a:spcBef>
              <a:spcAft>
                <a:spcPts val="0"/>
              </a:spcAft>
              <a:buClr>
                <a:schemeClr val="lt2"/>
              </a:buClr>
              <a:buSzPts val="1400"/>
              <a:buFont typeface="Tahoma"/>
              <a:buNone/>
              <a:defRPr b="0" i="0" sz="1400" u="none">
                <a:solidFill>
                  <a:schemeClr val="lt2"/>
                </a:solidFill>
                <a:latin typeface="Tahoma"/>
                <a:ea typeface="Tahoma"/>
                <a:cs typeface="Tahoma"/>
                <a:sym typeface="Tahoma"/>
              </a:defRPr>
            </a:lvl5pPr>
            <a:lvl6pPr indent="0" lvl="5" marL="0" marR="0" rtl="0" algn="r">
              <a:lnSpc>
                <a:spcPct val="100000"/>
              </a:lnSpc>
              <a:spcBef>
                <a:spcPts val="0"/>
              </a:spcBef>
              <a:spcAft>
                <a:spcPts val="0"/>
              </a:spcAft>
              <a:buClr>
                <a:schemeClr val="lt2"/>
              </a:buClr>
              <a:buSzPts val="1400"/>
              <a:buFont typeface="Tahoma"/>
              <a:buNone/>
              <a:defRPr b="0" i="0" sz="1400" u="none">
                <a:solidFill>
                  <a:schemeClr val="lt2"/>
                </a:solidFill>
                <a:latin typeface="Tahoma"/>
                <a:ea typeface="Tahoma"/>
                <a:cs typeface="Tahoma"/>
                <a:sym typeface="Tahoma"/>
              </a:defRPr>
            </a:lvl6pPr>
            <a:lvl7pPr indent="0" lvl="6" marL="0" marR="0" rtl="0" algn="r">
              <a:lnSpc>
                <a:spcPct val="100000"/>
              </a:lnSpc>
              <a:spcBef>
                <a:spcPts val="0"/>
              </a:spcBef>
              <a:spcAft>
                <a:spcPts val="0"/>
              </a:spcAft>
              <a:buClr>
                <a:schemeClr val="lt2"/>
              </a:buClr>
              <a:buSzPts val="1400"/>
              <a:buFont typeface="Tahoma"/>
              <a:buNone/>
              <a:defRPr b="0" i="0" sz="1400" u="none">
                <a:solidFill>
                  <a:schemeClr val="lt2"/>
                </a:solidFill>
                <a:latin typeface="Tahoma"/>
                <a:ea typeface="Tahoma"/>
                <a:cs typeface="Tahoma"/>
                <a:sym typeface="Tahoma"/>
              </a:defRPr>
            </a:lvl7pPr>
            <a:lvl8pPr indent="0" lvl="7" marL="0" marR="0" rtl="0" algn="r">
              <a:lnSpc>
                <a:spcPct val="100000"/>
              </a:lnSpc>
              <a:spcBef>
                <a:spcPts val="0"/>
              </a:spcBef>
              <a:spcAft>
                <a:spcPts val="0"/>
              </a:spcAft>
              <a:buClr>
                <a:schemeClr val="lt2"/>
              </a:buClr>
              <a:buSzPts val="1400"/>
              <a:buFont typeface="Tahoma"/>
              <a:buNone/>
              <a:defRPr b="0" i="0" sz="1400" u="none">
                <a:solidFill>
                  <a:schemeClr val="lt2"/>
                </a:solidFill>
                <a:latin typeface="Tahoma"/>
                <a:ea typeface="Tahoma"/>
                <a:cs typeface="Tahoma"/>
                <a:sym typeface="Tahoma"/>
              </a:defRPr>
            </a:lvl8pPr>
            <a:lvl9pPr indent="0" lvl="8" marL="0" marR="0" rtl="0" algn="r">
              <a:lnSpc>
                <a:spcPct val="100000"/>
              </a:lnSpc>
              <a:spcBef>
                <a:spcPts val="0"/>
              </a:spcBef>
              <a:spcAft>
                <a:spcPts val="0"/>
              </a:spcAft>
              <a:buClr>
                <a:schemeClr val="lt2"/>
              </a:buClr>
              <a:buSzPts val="1400"/>
              <a:buFont typeface="Tahoma"/>
              <a:buNone/>
              <a:defRPr b="0" i="0" sz="1400" u="none">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65" r:id="rId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hyperlink" Target="http://slide18.xml" TargetMode="External"/><Relationship Id="rId4" Type="http://schemas.openxmlformats.org/officeDocument/2006/relationships/hyperlink" Target="http://slide18.xml" TargetMode="Externa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0.xml"/><Relationship Id="rId3" Type="http://schemas.openxmlformats.org/officeDocument/2006/relationships/image" Target="../media/image92.jpg"/><Relationship Id="rId4" Type="http://schemas.openxmlformats.org/officeDocument/2006/relationships/image" Target="../media/image98.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1.xml"/><Relationship Id="rId3" Type="http://schemas.openxmlformats.org/officeDocument/2006/relationships/image" Target="../media/image91.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6.png"/><Relationship Id="rId4" Type="http://schemas.openxmlformats.org/officeDocument/2006/relationships/hyperlink" Target="http://slide18.xml"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hyperlink" Target="http://slide18.xml"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9.png"/><Relationship Id="rId4" Type="http://schemas.openxmlformats.org/officeDocument/2006/relationships/image" Target="../media/image8.png"/><Relationship Id="rId5" Type="http://schemas.openxmlformats.org/officeDocument/2006/relationships/image" Target="../media/image4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vmlDrawing" Target="../drawings/vmlDrawing2.vml"/><Relationship Id="rId4" Type="http://schemas.openxmlformats.org/officeDocument/2006/relationships/oleObject" Target="../embeddings/Microsoft_Excel_Sheet2.xls"/><Relationship Id="rId5" Type="http://schemas.openxmlformats.org/officeDocument/2006/relationships/oleObject" Target="../embeddings/Microsoft_Excel_Sheet2.xls"/><Relationship Id="rId6" Type="http://schemas.openxmlformats.org/officeDocument/2006/relationships/image" Target="../media/image4.png"/></Relationships>
</file>

<file path=ppt/slides/_rels/slide15.xml.rels><?xml version="1.0" encoding="UTF-8" standalone="yes"?><Relationships xmlns="http://schemas.openxmlformats.org/package/2006/relationships"><Relationship Id="rId11" Type="http://schemas.openxmlformats.org/officeDocument/2006/relationships/oleObject" Target="../embeddings/Microsoft_Excel_Sheet4.xls"/><Relationship Id="rId10" Type="http://schemas.openxmlformats.org/officeDocument/2006/relationships/oleObject" Target="../embeddings/Microsoft_Excel_Sheet4.xls"/><Relationship Id="rId13" Type="http://schemas.openxmlformats.org/officeDocument/2006/relationships/image" Target="../media/image10.png"/><Relationship Id="rId12" Type="http://schemas.openxmlformats.org/officeDocument/2006/relationships/image" Target="../media/image19.png"/><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vmlDrawing" Target="../drawings/vmlDrawing3.vml"/><Relationship Id="rId4" Type="http://schemas.openxmlformats.org/officeDocument/2006/relationships/oleObject" Target="../embeddings/Microsoft_Excel_Sheet3.xls"/><Relationship Id="rId9" Type="http://schemas.openxmlformats.org/officeDocument/2006/relationships/image" Target="../media/image41.png"/><Relationship Id="rId14" Type="http://schemas.openxmlformats.org/officeDocument/2006/relationships/image" Target="../media/image36.png"/><Relationship Id="rId5" Type="http://schemas.openxmlformats.org/officeDocument/2006/relationships/oleObject" Target="../embeddings/Microsoft_Excel_Sheet3.xls"/><Relationship Id="rId6" Type="http://schemas.openxmlformats.org/officeDocument/2006/relationships/image" Target="../media/image26.png"/><Relationship Id="rId7" Type="http://schemas.openxmlformats.org/officeDocument/2006/relationships/image" Target="../media/image2.png"/><Relationship Id="rId8" Type="http://schemas.openxmlformats.org/officeDocument/2006/relationships/image" Target="../media/image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6.png"/><Relationship Id="rId4" Type="http://schemas.openxmlformats.org/officeDocument/2006/relationships/image" Target="../media/image4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 Id="rId3" Type="http://schemas.openxmlformats.org/officeDocument/2006/relationships/image" Target="../media/image13.png"/><Relationship Id="rId4" Type="http://schemas.openxmlformats.org/officeDocument/2006/relationships/image" Target="../media/image66.png"/><Relationship Id="rId5" Type="http://schemas.openxmlformats.org/officeDocument/2006/relationships/image" Target="../media/image5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7.png"/><Relationship Id="rId4" Type="http://schemas.openxmlformats.org/officeDocument/2006/relationships/image" Target="../media/image47.png"/><Relationship Id="rId5" Type="http://schemas.openxmlformats.org/officeDocument/2006/relationships/image" Target="../media/image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1.png"/><Relationship Id="rId4" Type="http://schemas.openxmlformats.org/officeDocument/2006/relationships/image" Target="../media/image2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14.png"/><Relationship Id="rId4" Type="http://schemas.openxmlformats.org/officeDocument/2006/relationships/image" Target="../media/image1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25.png"/><Relationship Id="rId4" Type="http://schemas.openxmlformats.org/officeDocument/2006/relationships/image" Target="../media/image1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vmlDrawing" Target="../drawings/vmlDrawing1.vml"/><Relationship Id="rId4" Type="http://schemas.openxmlformats.org/officeDocument/2006/relationships/oleObject" Target="../embeddings/Microsoft_Excel_Sheet1.xls"/><Relationship Id="rId5" Type="http://schemas.openxmlformats.org/officeDocument/2006/relationships/oleObject" Target="../embeddings/Microsoft_Excel_Sheet1.xls"/><Relationship Id="rId6" Type="http://schemas.openxmlformats.org/officeDocument/2006/relationships/image" Target="../media/image1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1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3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2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2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2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3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3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4.xml"/><Relationship Id="rId3" Type="http://schemas.openxmlformats.org/officeDocument/2006/relationships/image" Target="../media/image27.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 Id="rId3" Type="http://schemas.openxmlformats.org/officeDocument/2006/relationships/image" Target="../media/image32.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 Id="rId3" Type="http://schemas.openxmlformats.org/officeDocument/2006/relationships/image" Target="../media/image33.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 Id="rId3" Type="http://schemas.openxmlformats.org/officeDocument/2006/relationships/image" Target="../media/image99.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 Id="rId3" Type="http://schemas.openxmlformats.org/officeDocument/2006/relationships/image" Target="../media/image103.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 Id="rId3" Type="http://schemas.openxmlformats.org/officeDocument/2006/relationships/image" Target="../media/image3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 Id="rId3" Type="http://schemas.openxmlformats.org/officeDocument/2006/relationships/image" Target="../media/image37.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 Id="rId3" Type="http://schemas.openxmlformats.org/officeDocument/2006/relationships/image" Target="../media/image46.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2.xml"/><Relationship Id="rId3" Type="http://schemas.openxmlformats.org/officeDocument/2006/relationships/image" Target="../media/image102.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xml"/><Relationship Id="rId3" Type="http://schemas.openxmlformats.org/officeDocument/2006/relationships/image" Target="../media/image37.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4.xml"/><Relationship Id="rId3" Type="http://schemas.openxmlformats.org/officeDocument/2006/relationships/image" Target="../media/image35.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5.xml"/><Relationship Id="rId3" Type="http://schemas.openxmlformats.org/officeDocument/2006/relationships/image" Target="../media/image101.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6.xml"/><Relationship Id="rId3" Type="http://schemas.openxmlformats.org/officeDocument/2006/relationships/image" Target="../media/image104.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7.xml"/><Relationship Id="rId3" Type="http://schemas.openxmlformats.org/officeDocument/2006/relationships/image" Target="../media/image72.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8.xml"/><Relationship Id="rId3" Type="http://schemas.openxmlformats.org/officeDocument/2006/relationships/image" Target="../media/image100.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9.xml"/><Relationship Id="rId3" Type="http://schemas.openxmlformats.org/officeDocument/2006/relationships/image" Target="../media/image4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0.xml"/><Relationship Id="rId3" Type="http://schemas.openxmlformats.org/officeDocument/2006/relationships/image" Target="../media/image49.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1.xml"/><Relationship Id="rId3" Type="http://schemas.openxmlformats.org/officeDocument/2006/relationships/image" Target="../media/image51.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2.xml"/><Relationship Id="rId3" Type="http://schemas.openxmlformats.org/officeDocument/2006/relationships/image" Target="../media/image40.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3.xml"/><Relationship Id="rId3" Type="http://schemas.openxmlformats.org/officeDocument/2006/relationships/image" Target="../media/image45.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4.xml"/><Relationship Id="rId3" Type="http://schemas.openxmlformats.org/officeDocument/2006/relationships/image" Target="../media/image54.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5.xml"/><Relationship Id="rId3" Type="http://schemas.openxmlformats.org/officeDocument/2006/relationships/image" Target="../media/image52.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6.xml"/><Relationship Id="rId3" Type="http://schemas.openxmlformats.org/officeDocument/2006/relationships/image" Target="../media/image50.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7.xml"/><Relationship Id="rId3" Type="http://schemas.openxmlformats.org/officeDocument/2006/relationships/image" Target="../media/image56.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8.xml"/><Relationship Id="rId3" Type="http://schemas.openxmlformats.org/officeDocument/2006/relationships/image" Target="../media/image53.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9.xml"/><Relationship Id="rId3" Type="http://schemas.openxmlformats.org/officeDocument/2006/relationships/image" Target="../media/image5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hyperlink" Target="http://slide18.xml" TargetMode="Externa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1.xml"/><Relationship Id="rId3" Type="http://schemas.openxmlformats.org/officeDocument/2006/relationships/image" Target="../media/image48.jp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3.xml"/><Relationship Id="rId3" Type="http://schemas.openxmlformats.org/officeDocument/2006/relationships/image" Target="../media/image57.jp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 Id="rId3" Type="http://schemas.openxmlformats.org/officeDocument/2006/relationships/image" Target="../media/image70.jp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 Id="rId3" Type="http://schemas.openxmlformats.org/officeDocument/2006/relationships/image" Target="../media/image65.jp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 Id="rId3" Type="http://schemas.openxmlformats.org/officeDocument/2006/relationships/image" Target="../media/image94.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 Id="rId3" Type="http://schemas.openxmlformats.org/officeDocument/2006/relationships/image" Target="../media/image7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 Id="rId3" Type="http://schemas.openxmlformats.org/officeDocument/2006/relationships/image" Target="../media/image61.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 Id="rId3" Type="http://schemas.openxmlformats.org/officeDocument/2006/relationships/image" Target="../media/image68.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 Id="rId3" Type="http://schemas.openxmlformats.org/officeDocument/2006/relationships/image" Target="../media/image60.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3.xml"/><Relationship Id="rId3" Type="http://schemas.openxmlformats.org/officeDocument/2006/relationships/image" Target="../media/image69.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4.xml"/><Relationship Id="rId3" Type="http://schemas.openxmlformats.org/officeDocument/2006/relationships/image" Target="../media/image62.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5.xml"/><Relationship Id="rId3" Type="http://schemas.openxmlformats.org/officeDocument/2006/relationships/image" Target="../media/image58.jpg"/><Relationship Id="rId4" Type="http://schemas.openxmlformats.org/officeDocument/2006/relationships/image" Target="../media/image71.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6.xml"/><Relationship Id="rId3" Type="http://schemas.openxmlformats.org/officeDocument/2006/relationships/image" Target="../media/image63.png"/><Relationship Id="rId4" Type="http://schemas.openxmlformats.org/officeDocument/2006/relationships/image" Target="../media/image67.jp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7.xml"/><Relationship Id="rId3" Type="http://schemas.openxmlformats.org/officeDocument/2006/relationships/image" Target="../media/image82.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8.xml"/><Relationship Id="rId3" Type="http://schemas.openxmlformats.org/officeDocument/2006/relationships/image" Target="../media/image75.jp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9.xml"/><Relationship Id="rId3" Type="http://schemas.openxmlformats.org/officeDocument/2006/relationships/image" Target="../media/image77.jpg"/><Relationship Id="rId4" Type="http://schemas.openxmlformats.org/officeDocument/2006/relationships/image" Target="../media/image76.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hyperlink" Target="http://slide18.xml" TargetMode="External"/><Relationship Id="rId4" Type="http://schemas.openxmlformats.org/officeDocument/2006/relationships/hyperlink" Target="http://slide18.xml" TargetMode="Externa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0.xml"/><Relationship Id="rId3" Type="http://schemas.openxmlformats.org/officeDocument/2006/relationships/image" Target="../media/image88.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1.xml"/><Relationship Id="rId3" Type="http://schemas.openxmlformats.org/officeDocument/2006/relationships/image" Target="../media/image73.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2.xml"/><Relationship Id="rId3" Type="http://schemas.openxmlformats.org/officeDocument/2006/relationships/image" Target="../media/image93.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3.xml"/><Relationship Id="rId3" Type="http://schemas.openxmlformats.org/officeDocument/2006/relationships/image" Target="../media/image79.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4.xml"/><Relationship Id="rId3" Type="http://schemas.openxmlformats.org/officeDocument/2006/relationships/image" Target="../media/image81.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5.xml"/><Relationship Id="rId3" Type="http://schemas.openxmlformats.org/officeDocument/2006/relationships/image" Target="../media/image89.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6.xml"/><Relationship Id="rId3" Type="http://schemas.openxmlformats.org/officeDocument/2006/relationships/image" Target="../media/image74.jpg"/><Relationship Id="rId4" Type="http://schemas.openxmlformats.org/officeDocument/2006/relationships/image" Target="../media/image80.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7.xml"/><Relationship Id="rId3" Type="http://schemas.openxmlformats.org/officeDocument/2006/relationships/image" Target="../media/image83.png"/><Relationship Id="rId4" Type="http://schemas.openxmlformats.org/officeDocument/2006/relationships/image" Target="../media/image84.jpg"/><Relationship Id="rId5" Type="http://schemas.openxmlformats.org/officeDocument/2006/relationships/image" Target="../media/image87.png"/><Relationship Id="rId6" Type="http://schemas.openxmlformats.org/officeDocument/2006/relationships/image" Target="../media/image90.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8.xml"/><Relationship Id="rId3" Type="http://schemas.openxmlformats.org/officeDocument/2006/relationships/image" Target="../media/image97.jpg"/><Relationship Id="rId4" Type="http://schemas.openxmlformats.org/officeDocument/2006/relationships/image" Target="../media/image85.png"/><Relationship Id="rId5" Type="http://schemas.openxmlformats.org/officeDocument/2006/relationships/image" Target="../media/image96.jp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9.xml"/><Relationship Id="rId3" Type="http://schemas.openxmlformats.org/officeDocument/2006/relationships/image" Target="../media/image86.jpg"/><Relationship Id="rId4" Type="http://schemas.openxmlformats.org/officeDocument/2006/relationships/image" Target="../media/image9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1"/>
          <p:cNvSpPr txBox="1"/>
          <p:nvPr/>
        </p:nvSpPr>
        <p:spPr>
          <a:xfrm>
            <a:off x="7239000" y="6477000"/>
            <a:ext cx="1905000" cy="3810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Tahoma"/>
              <a:buNone/>
            </a:pPr>
            <a:fld id="{00000000-1234-1234-1234-123412341234}" type="slidenum">
              <a:rPr b="0" i="0" lang="en-US" sz="1200" u="none">
                <a:solidFill>
                  <a:schemeClr val="dk1"/>
                </a:solidFill>
                <a:latin typeface="Tahoma"/>
                <a:ea typeface="Tahoma"/>
                <a:cs typeface="Tahoma"/>
                <a:sym typeface="Tahoma"/>
              </a:rPr>
              <a:t>‹#›</a:t>
            </a:fld>
            <a:endParaRPr/>
          </a:p>
        </p:txBody>
      </p:sp>
      <p:sp>
        <p:nvSpPr>
          <p:cNvPr id="143" name="Google Shape;143;p1"/>
          <p:cNvSpPr txBox="1"/>
          <p:nvPr>
            <p:ph type="title"/>
          </p:nvPr>
        </p:nvSpPr>
        <p:spPr>
          <a:xfrm>
            <a:off x="152400" y="228600"/>
            <a:ext cx="8783637" cy="762000"/>
          </a:xfrm>
          <a:prstGeom prst="rect">
            <a:avLst/>
          </a:prstGeom>
          <a:noFill/>
          <a:ln>
            <a:noFill/>
          </a:ln>
        </p:spPr>
        <p:txBody>
          <a:bodyPr anchorCtr="0" anchor="b" bIns="46025" lIns="92075" spcFirstLastPara="1" rIns="92075" wrap="square" tIns="46025">
            <a:noAutofit/>
          </a:bodyPr>
          <a:lstStyle/>
          <a:p>
            <a:pPr indent="0" lvl="0" marL="0" rtl="0" algn="ctr">
              <a:lnSpc>
                <a:spcPct val="100000"/>
              </a:lnSpc>
              <a:spcBef>
                <a:spcPts val="0"/>
              </a:spcBef>
              <a:spcAft>
                <a:spcPts val="0"/>
              </a:spcAft>
              <a:buClr>
                <a:schemeClr val="dk2"/>
              </a:buClr>
              <a:buSzPts val="3200"/>
              <a:buFont typeface="Tahoma"/>
              <a:buNone/>
            </a:pPr>
            <a:r>
              <a:rPr b="1" i="0" lang="en-US" sz="3200" u="none">
                <a:solidFill>
                  <a:schemeClr val="dk2"/>
                </a:solidFill>
                <a:latin typeface="Tahoma"/>
                <a:ea typeface="Tahoma"/>
                <a:cs typeface="Tahoma"/>
                <a:sym typeface="Tahoma"/>
              </a:rPr>
              <a:t>Supervised vs. Unsupervised Learning</a:t>
            </a:r>
            <a:endParaRPr/>
          </a:p>
        </p:txBody>
      </p:sp>
      <p:sp>
        <p:nvSpPr>
          <p:cNvPr id="144" name="Google Shape;144;p1"/>
          <p:cNvSpPr txBox="1"/>
          <p:nvPr>
            <p:ph idx="1" type="body"/>
          </p:nvPr>
        </p:nvSpPr>
        <p:spPr>
          <a:xfrm>
            <a:off x="609600" y="1600200"/>
            <a:ext cx="8153400" cy="4876800"/>
          </a:xfrm>
          <a:prstGeom prst="rect">
            <a:avLst/>
          </a:prstGeom>
          <a:noFill/>
          <a:ln>
            <a:noFill/>
          </a:ln>
        </p:spPr>
        <p:txBody>
          <a:bodyPr anchorCtr="0" anchor="t" bIns="46025" lIns="92075" spcFirstLastPara="1" rIns="92075" wrap="square" tIns="46025">
            <a:noAutofit/>
          </a:bodyPr>
          <a:lstStyle/>
          <a:p>
            <a:pPr indent="-342900" lvl="0" marL="342900" rtl="0" algn="l">
              <a:lnSpc>
                <a:spcPct val="120000"/>
              </a:lnSpc>
              <a:spcBef>
                <a:spcPts val="0"/>
              </a:spcBef>
              <a:spcAft>
                <a:spcPts val="0"/>
              </a:spcAft>
              <a:buClr>
                <a:schemeClr val="folHlink"/>
              </a:buClr>
              <a:buSzPts val="1440"/>
              <a:buFont typeface="Noto Sans Symbols"/>
              <a:buChar char="■"/>
            </a:pPr>
            <a:r>
              <a:rPr b="0" i="0" lang="en-US" sz="2400" u="none">
                <a:solidFill>
                  <a:srgbClr val="F83F24"/>
                </a:solidFill>
                <a:latin typeface="Tahoma"/>
                <a:ea typeface="Tahoma"/>
                <a:cs typeface="Tahoma"/>
                <a:sym typeface="Tahoma"/>
              </a:rPr>
              <a:t>Supervised learning (classification)</a:t>
            </a:r>
            <a:endParaRPr b="0" i="0" sz="2400" u="none">
              <a:solidFill>
                <a:schemeClr val="dk1"/>
              </a:solidFill>
              <a:latin typeface="Tahoma"/>
              <a:ea typeface="Tahoma"/>
              <a:cs typeface="Tahoma"/>
              <a:sym typeface="Tahoma"/>
            </a:endParaRPr>
          </a:p>
          <a:p>
            <a:pPr indent="-285750" lvl="1" marL="742950" rtl="0" algn="l">
              <a:lnSpc>
                <a:spcPct val="120000"/>
              </a:lnSpc>
              <a:spcBef>
                <a:spcPts val="480"/>
              </a:spcBef>
              <a:spcAft>
                <a:spcPts val="0"/>
              </a:spcAft>
              <a:buClr>
                <a:schemeClr val="hlink"/>
              </a:buClr>
              <a:buSzPts val="1320"/>
              <a:buFont typeface="Noto Sans Symbols"/>
              <a:buChar char="■"/>
            </a:pPr>
            <a:r>
              <a:rPr b="0" i="0" lang="en-US" sz="2400" u="none">
                <a:solidFill>
                  <a:schemeClr val="dk1"/>
                </a:solidFill>
                <a:latin typeface="Tahoma"/>
                <a:ea typeface="Tahoma"/>
                <a:cs typeface="Tahoma"/>
                <a:sym typeface="Tahoma"/>
              </a:rPr>
              <a:t>Supervision: The training data (observations, measurements, etc.) are accompanied by labels indicating the class of the observations</a:t>
            </a:r>
            <a:endParaRPr/>
          </a:p>
          <a:p>
            <a:pPr indent="-285750" lvl="1" marL="742950" rtl="0" algn="l">
              <a:lnSpc>
                <a:spcPct val="120000"/>
              </a:lnSpc>
              <a:spcBef>
                <a:spcPts val="480"/>
              </a:spcBef>
              <a:spcAft>
                <a:spcPts val="0"/>
              </a:spcAft>
              <a:buClr>
                <a:schemeClr val="hlink"/>
              </a:buClr>
              <a:buSzPts val="1320"/>
              <a:buFont typeface="Noto Sans Symbols"/>
              <a:buChar char="■"/>
            </a:pPr>
            <a:r>
              <a:rPr b="0" i="0" lang="en-US" sz="2400" u="none">
                <a:solidFill>
                  <a:schemeClr val="dk1"/>
                </a:solidFill>
                <a:latin typeface="Tahoma"/>
                <a:ea typeface="Tahoma"/>
                <a:cs typeface="Tahoma"/>
                <a:sym typeface="Tahoma"/>
              </a:rPr>
              <a:t>New data is classified based on the training set</a:t>
            </a:r>
            <a:endParaRPr/>
          </a:p>
          <a:p>
            <a:pPr indent="-342900" lvl="0" marL="342900" rtl="0" algn="l">
              <a:lnSpc>
                <a:spcPct val="120000"/>
              </a:lnSpc>
              <a:spcBef>
                <a:spcPts val="480"/>
              </a:spcBef>
              <a:spcAft>
                <a:spcPts val="0"/>
              </a:spcAft>
              <a:buClr>
                <a:schemeClr val="folHlink"/>
              </a:buClr>
              <a:buSzPts val="1440"/>
              <a:buFont typeface="Noto Sans Symbols"/>
              <a:buChar char="■"/>
            </a:pPr>
            <a:r>
              <a:rPr b="0" i="0" lang="en-US" sz="2400" u="none">
                <a:solidFill>
                  <a:srgbClr val="F83F24"/>
                </a:solidFill>
                <a:latin typeface="Tahoma"/>
                <a:ea typeface="Tahoma"/>
                <a:cs typeface="Tahoma"/>
                <a:sym typeface="Tahoma"/>
              </a:rPr>
              <a:t>Unsupervised learning</a:t>
            </a:r>
            <a:r>
              <a:rPr b="0" i="0" lang="en-US" sz="2400" u="none">
                <a:solidFill>
                  <a:schemeClr val="dk1"/>
                </a:solidFill>
                <a:latin typeface="Tahoma"/>
                <a:ea typeface="Tahoma"/>
                <a:cs typeface="Tahoma"/>
                <a:sym typeface="Tahoma"/>
              </a:rPr>
              <a:t> </a:t>
            </a:r>
            <a:r>
              <a:rPr b="0" i="0" lang="en-US" sz="2400" u="none">
                <a:solidFill>
                  <a:srgbClr val="FF3300"/>
                </a:solidFill>
                <a:latin typeface="Tahoma"/>
                <a:ea typeface="Tahoma"/>
                <a:cs typeface="Tahoma"/>
                <a:sym typeface="Tahoma"/>
              </a:rPr>
              <a:t>(clustering)</a:t>
            </a:r>
            <a:endParaRPr/>
          </a:p>
          <a:p>
            <a:pPr indent="-285750" lvl="1" marL="742950" rtl="0" algn="l">
              <a:lnSpc>
                <a:spcPct val="120000"/>
              </a:lnSpc>
              <a:spcBef>
                <a:spcPts val="480"/>
              </a:spcBef>
              <a:spcAft>
                <a:spcPts val="0"/>
              </a:spcAft>
              <a:buClr>
                <a:schemeClr val="hlink"/>
              </a:buClr>
              <a:buSzPts val="1320"/>
              <a:buFont typeface="Noto Sans Symbols"/>
              <a:buChar char="■"/>
            </a:pPr>
            <a:r>
              <a:rPr b="0" i="0" lang="en-US" sz="2400" u="none">
                <a:solidFill>
                  <a:schemeClr val="dk1"/>
                </a:solidFill>
                <a:latin typeface="Tahoma"/>
                <a:ea typeface="Tahoma"/>
                <a:cs typeface="Tahoma"/>
                <a:sym typeface="Tahoma"/>
              </a:rPr>
              <a:t>The class labels of training data is unknown</a:t>
            </a:r>
            <a:endParaRPr/>
          </a:p>
          <a:p>
            <a:pPr indent="-285750" lvl="1" marL="742950" rtl="0" algn="l">
              <a:lnSpc>
                <a:spcPct val="120000"/>
              </a:lnSpc>
              <a:spcBef>
                <a:spcPts val="480"/>
              </a:spcBef>
              <a:spcAft>
                <a:spcPts val="0"/>
              </a:spcAft>
              <a:buClr>
                <a:schemeClr val="hlink"/>
              </a:buClr>
              <a:buSzPts val="1320"/>
              <a:buFont typeface="Noto Sans Symbols"/>
              <a:buChar char="■"/>
            </a:pPr>
            <a:r>
              <a:rPr b="0" i="0" lang="en-US" sz="2400" u="none">
                <a:solidFill>
                  <a:schemeClr val="dk1"/>
                </a:solidFill>
                <a:latin typeface="Tahoma"/>
                <a:ea typeface="Tahoma"/>
                <a:cs typeface="Tahoma"/>
                <a:sym typeface="Tahoma"/>
              </a:rPr>
              <a:t>Given a set of measurements, observations, etc. with the aim of establishing the existence of classes or clusters in the data</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10"/>
          <p:cNvSpPr txBox="1"/>
          <p:nvPr>
            <p:ph idx="1" type="body"/>
          </p:nvPr>
        </p:nvSpPr>
        <p:spPr>
          <a:xfrm>
            <a:off x="304800" y="1371600"/>
            <a:ext cx="8458200" cy="51054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folHlink"/>
              </a:buClr>
              <a:buSzPts val="1680"/>
              <a:buFont typeface="Noto Sans Symbols"/>
              <a:buChar char="■"/>
            </a:pPr>
            <a:r>
              <a:rPr b="1" i="0" lang="en-US" sz="2800" u="none" cap="none" strike="noStrike">
                <a:solidFill>
                  <a:srgbClr val="000000"/>
                </a:solidFill>
                <a:latin typeface="Times New Roman"/>
                <a:ea typeface="Times New Roman"/>
                <a:cs typeface="Times New Roman"/>
                <a:sym typeface="Times New Roman"/>
              </a:rPr>
              <a:t>The splitting criterion tells us which attribute to test at node </a:t>
            </a:r>
            <a:r>
              <a:rPr b="1" i="1" lang="en-US" sz="2800" u="none" cap="none" strike="noStrike">
                <a:solidFill>
                  <a:srgbClr val="000000"/>
                </a:solidFill>
                <a:latin typeface="Times New Roman"/>
                <a:ea typeface="Times New Roman"/>
                <a:cs typeface="Times New Roman"/>
                <a:sym typeface="Times New Roman"/>
              </a:rPr>
              <a:t>N </a:t>
            </a:r>
            <a:r>
              <a:rPr b="1" i="0" lang="en-US" sz="2800" u="none" cap="none" strike="noStrike">
                <a:solidFill>
                  <a:srgbClr val="000000"/>
                </a:solidFill>
                <a:latin typeface="Times New Roman"/>
                <a:ea typeface="Times New Roman"/>
                <a:cs typeface="Times New Roman"/>
                <a:sym typeface="Times New Roman"/>
              </a:rPr>
              <a:t>by determining the “best” way to separate or partition the tuples in </a:t>
            </a:r>
            <a:r>
              <a:rPr b="1" i="1" lang="en-US" sz="2800" u="none" cap="none" strike="noStrike">
                <a:solidFill>
                  <a:srgbClr val="000000"/>
                </a:solidFill>
                <a:latin typeface="Times New Roman"/>
                <a:ea typeface="Times New Roman"/>
                <a:cs typeface="Times New Roman"/>
                <a:sym typeface="Times New Roman"/>
              </a:rPr>
              <a:t>D </a:t>
            </a:r>
            <a:r>
              <a:rPr b="1" i="0" lang="en-US" sz="2800" u="none" cap="none" strike="noStrike">
                <a:solidFill>
                  <a:srgbClr val="000000"/>
                </a:solidFill>
                <a:latin typeface="Times New Roman"/>
                <a:ea typeface="Times New Roman"/>
                <a:cs typeface="Times New Roman"/>
                <a:sym typeface="Times New Roman"/>
              </a:rPr>
              <a:t>into individual classes (</a:t>
            </a:r>
            <a:r>
              <a:rPr b="1" i="0" lang="en-US" sz="2800" u="sng" cap="none" strike="noStrike">
                <a:solidFill>
                  <a:srgbClr val="000000"/>
                </a:solidFill>
                <a:latin typeface="Tahoma"/>
                <a:ea typeface="Tahoma"/>
                <a:cs typeface="Tahoma"/>
                <a:sym typeface="Tahoma"/>
                <a:hlinkClick r:id="rId3">
                  <a:extLst>
                    <a:ext uri="{A12FA001-AC4F-418D-AE19-62706E023703}">
                      <ahyp:hlinkClr val="tx"/>
                    </a:ext>
                  </a:extLst>
                </a:hlinkClick>
              </a:rPr>
              <a:t>step 6</a:t>
            </a:r>
            <a:r>
              <a:rPr b="1" i="0" lang="en-US" sz="2800" u="none" cap="none" strike="noStrike">
                <a:solidFill>
                  <a:srgbClr val="000000"/>
                </a:solidFill>
                <a:latin typeface="Times New Roman"/>
                <a:ea typeface="Times New Roman"/>
                <a:cs typeface="Times New Roman"/>
                <a:sym typeface="Times New Roman"/>
              </a:rPr>
              <a:t>).</a:t>
            </a:r>
            <a:endParaRPr/>
          </a:p>
          <a:p>
            <a:pPr indent="-342900" lvl="0" marL="342900" marR="0" rtl="0" algn="l">
              <a:lnSpc>
                <a:spcPct val="100000"/>
              </a:lnSpc>
              <a:spcBef>
                <a:spcPts val="560"/>
              </a:spcBef>
              <a:spcAft>
                <a:spcPts val="0"/>
              </a:spcAft>
              <a:buClr>
                <a:schemeClr val="folHlink"/>
              </a:buClr>
              <a:buSzPts val="1680"/>
              <a:buFont typeface="Noto Sans Symbols"/>
              <a:buChar char="■"/>
            </a:pPr>
            <a:r>
              <a:rPr b="1" i="0" lang="en-US" sz="2800" u="none" cap="none" strike="noStrike">
                <a:solidFill>
                  <a:srgbClr val="000000"/>
                </a:solidFill>
                <a:latin typeface="Times New Roman"/>
                <a:ea typeface="Times New Roman"/>
                <a:cs typeface="Times New Roman"/>
                <a:sym typeface="Times New Roman"/>
              </a:rPr>
              <a:t>The splitting criterion is determined so that, ideally, the resulting partitions at each branch are as </a:t>
            </a:r>
            <a:r>
              <a:rPr b="1" i="0" lang="en-US" sz="2800" u="sng" cap="none" strike="noStrike">
                <a:solidFill>
                  <a:srgbClr val="000000"/>
                </a:solidFill>
                <a:latin typeface="Times New Roman"/>
                <a:ea typeface="Times New Roman"/>
                <a:cs typeface="Times New Roman"/>
                <a:sym typeface="Times New Roman"/>
              </a:rPr>
              <a:t>“pure” </a:t>
            </a:r>
            <a:r>
              <a:rPr b="1" i="0" lang="en-US" sz="2800" u="none" cap="none" strike="noStrike">
                <a:solidFill>
                  <a:srgbClr val="000000"/>
                </a:solidFill>
                <a:latin typeface="Times New Roman"/>
                <a:ea typeface="Times New Roman"/>
                <a:cs typeface="Times New Roman"/>
                <a:sym typeface="Times New Roman"/>
              </a:rPr>
              <a:t>as possible.</a:t>
            </a:r>
            <a:endParaRPr/>
          </a:p>
          <a:p>
            <a:pPr indent="-342900" lvl="0" marL="342900" marR="0" rtl="0" algn="l">
              <a:lnSpc>
                <a:spcPct val="100000"/>
              </a:lnSpc>
              <a:spcBef>
                <a:spcPts val="560"/>
              </a:spcBef>
              <a:spcAft>
                <a:spcPts val="0"/>
              </a:spcAft>
              <a:buClr>
                <a:schemeClr val="folHlink"/>
              </a:buClr>
              <a:buSzPts val="1680"/>
              <a:buFont typeface="Noto Sans Symbols"/>
              <a:buNone/>
            </a:pPr>
            <a:r>
              <a:t/>
            </a:r>
            <a:endParaRPr b="1" i="0" sz="2800" u="none" cap="none" strike="noStrike">
              <a:solidFill>
                <a:srgbClr val="000000"/>
              </a:solidFill>
              <a:latin typeface="Times New Roman"/>
              <a:ea typeface="Times New Roman"/>
              <a:cs typeface="Times New Roman"/>
              <a:sym typeface="Times New Roman"/>
            </a:endParaRPr>
          </a:p>
          <a:p>
            <a:pPr indent="-342900" lvl="0" marL="342900" marR="0" rtl="0" algn="l">
              <a:lnSpc>
                <a:spcPct val="100000"/>
              </a:lnSpc>
              <a:spcBef>
                <a:spcPts val="560"/>
              </a:spcBef>
              <a:spcAft>
                <a:spcPts val="0"/>
              </a:spcAft>
              <a:buClr>
                <a:schemeClr val="folHlink"/>
              </a:buClr>
              <a:buSzPts val="1680"/>
              <a:buFont typeface="Noto Sans Symbols"/>
              <a:buNone/>
            </a:pPr>
            <a:r>
              <a:rPr b="1" i="0" lang="en-US" sz="2800" u="none" cap="none" strike="noStrike">
                <a:solidFill>
                  <a:srgbClr val="000000"/>
                </a:solidFill>
                <a:latin typeface="Times New Roman"/>
                <a:ea typeface="Times New Roman"/>
                <a:cs typeface="Times New Roman"/>
                <a:sym typeface="Times New Roman"/>
              </a:rPr>
              <a:t>all of the tuples in it belong to the same class</a:t>
            </a:r>
            <a:endParaRPr/>
          </a:p>
          <a:p>
            <a:pPr indent="-342900" lvl="0" marL="342900" marR="0" rtl="0" algn="l">
              <a:lnSpc>
                <a:spcPct val="100000"/>
              </a:lnSpc>
              <a:spcBef>
                <a:spcPts val="560"/>
              </a:spcBef>
              <a:spcAft>
                <a:spcPts val="0"/>
              </a:spcAft>
              <a:buClr>
                <a:schemeClr val="folHlink"/>
              </a:buClr>
              <a:buSzPts val="1680"/>
              <a:buFont typeface="Noto Sans Symbols"/>
              <a:buChar char="❑"/>
            </a:pPr>
            <a:r>
              <a:rPr b="1" i="0" lang="en-US" sz="2800" u="none" cap="none" strike="noStrike">
                <a:solidFill>
                  <a:srgbClr val="000000"/>
                </a:solidFill>
                <a:latin typeface="Times New Roman"/>
                <a:ea typeface="Times New Roman"/>
                <a:cs typeface="Times New Roman"/>
                <a:sym typeface="Times New Roman"/>
              </a:rPr>
              <a:t>The node </a:t>
            </a:r>
            <a:r>
              <a:rPr b="1" i="1" lang="en-US" sz="2800" u="none" cap="none" strike="noStrike">
                <a:solidFill>
                  <a:srgbClr val="000000"/>
                </a:solidFill>
                <a:latin typeface="Times New Roman"/>
                <a:ea typeface="Times New Roman"/>
                <a:cs typeface="Times New Roman"/>
                <a:sym typeface="Times New Roman"/>
              </a:rPr>
              <a:t>N </a:t>
            </a:r>
            <a:r>
              <a:rPr b="1" i="0" lang="en-US" sz="2800" u="none" cap="none" strike="noStrike">
                <a:solidFill>
                  <a:srgbClr val="000000"/>
                </a:solidFill>
                <a:latin typeface="Times New Roman"/>
                <a:ea typeface="Times New Roman"/>
                <a:cs typeface="Times New Roman"/>
                <a:sym typeface="Times New Roman"/>
              </a:rPr>
              <a:t>is labeled with the splitting criterion, which serves as a test at the node (</a:t>
            </a:r>
            <a:r>
              <a:rPr b="1" i="0" lang="en-US" sz="2800" u="sng" cap="none" strike="noStrike">
                <a:solidFill>
                  <a:srgbClr val="000000"/>
                </a:solidFill>
                <a:latin typeface="Tahoma"/>
                <a:ea typeface="Tahoma"/>
                <a:cs typeface="Tahoma"/>
                <a:sym typeface="Tahoma"/>
                <a:hlinkClick r:id="rId4">
                  <a:extLst>
                    <a:ext uri="{A12FA001-AC4F-418D-AE19-62706E023703}">
                      <ahyp:hlinkClr val="tx"/>
                    </a:ext>
                  </a:extLst>
                </a:hlinkClick>
              </a:rPr>
              <a:t>step 7</a:t>
            </a:r>
            <a:r>
              <a:rPr b="1" i="0" lang="en-US" sz="2800" u="none" cap="none" strike="noStrike">
                <a:solidFill>
                  <a:srgbClr val="000000"/>
                </a:solidFill>
                <a:latin typeface="Times New Roman"/>
                <a:ea typeface="Times New Roman"/>
                <a:cs typeface="Times New Roman"/>
                <a:sym typeface="Times New Roman"/>
              </a:rPr>
              <a:t>).</a:t>
            </a:r>
            <a:endParaRPr/>
          </a:p>
          <a:p>
            <a:pPr indent="-236220" lvl="0" marL="342900" marR="0" rtl="0" algn="l">
              <a:spcBef>
                <a:spcPts val="560"/>
              </a:spcBef>
              <a:spcAft>
                <a:spcPts val="0"/>
              </a:spcAft>
              <a:buClr>
                <a:schemeClr val="folHlink"/>
              </a:buClr>
              <a:buSzPts val="1680"/>
              <a:buFont typeface="Noto Sans Symbols"/>
              <a:buNone/>
            </a:pPr>
            <a:r>
              <a:t/>
            </a:r>
            <a:endParaRPr b="1" i="0" sz="2800" u="none">
              <a:solidFill>
                <a:srgbClr val="000000"/>
              </a:solidFill>
              <a:latin typeface="Times New Roman"/>
              <a:ea typeface="Times New Roman"/>
              <a:cs typeface="Times New Roman"/>
              <a:sym typeface="Times New Roman"/>
            </a:endParaRPr>
          </a:p>
        </p:txBody>
      </p:sp>
      <p:sp>
        <p:nvSpPr>
          <p:cNvPr id="226" name="Google Shape;226;p10"/>
          <p:cNvSpPr txBox="1"/>
          <p:nvPr/>
        </p:nvSpPr>
        <p:spPr>
          <a:xfrm>
            <a:off x="7239000" y="6477000"/>
            <a:ext cx="1905000" cy="3810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Tahoma"/>
              <a:buNone/>
            </a:pPr>
            <a:fld id="{00000000-1234-1234-1234-123412341234}" type="slidenum">
              <a:rPr b="0" i="0" lang="en-US" sz="1200" u="none">
                <a:solidFill>
                  <a:schemeClr val="dk1"/>
                </a:solidFill>
                <a:latin typeface="Tahoma"/>
                <a:ea typeface="Tahoma"/>
                <a:cs typeface="Tahoma"/>
                <a:sym typeface="Tahoma"/>
              </a:rPr>
              <a:t>‹#›</a:t>
            </a:fld>
            <a:endParaRPr/>
          </a:p>
        </p:txBody>
      </p:sp>
      <p:cxnSp>
        <p:nvCxnSpPr>
          <p:cNvPr id="227" name="Google Shape;227;p10"/>
          <p:cNvCxnSpPr/>
          <p:nvPr/>
        </p:nvCxnSpPr>
        <p:spPr>
          <a:xfrm>
            <a:off x="1447800" y="4495800"/>
            <a:ext cx="0" cy="685800"/>
          </a:xfrm>
          <a:prstGeom prst="straightConnector1">
            <a:avLst/>
          </a:prstGeom>
          <a:noFill/>
          <a:ln cap="flat" cmpd="sng" w="57150">
            <a:solidFill>
              <a:schemeClr val="dk1"/>
            </a:solidFill>
            <a:prstDash val="solid"/>
            <a:miter lim="800000"/>
            <a:headEnd len="med" w="med" type="none"/>
            <a:tailEnd len="med" w="med" type="triangle"/>
          </a:ln>
        </p:spPr>
      </p:cxn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1" name="Shape 851"/>
        <p:cNvGrpSpPr/>
        <p:nvPr/>
      </p:nvGrpSpPr>
      <p:grpSpPr>
        <a:xfrm>
          <a:off x="0" y="0"/>
          <a:ext cx="0" cy="0"/>
          <a:chOff x="0" y="0"/>
          <a:chExt cx="0" cy="0"/>
        </a:xfrm>
      </p:grpSpPr>
      <p:grpSp>
        <p:nvGrpSpPr>
          <p:cNvPr id="852" name="Google Shape;852;p96"/>
          <p:cNvGrpSpPr/>
          <p:nvPr/>
        </p:nvGrpSpPr>
        <p:grpSpPr>
          <a:xfrm>
            <a:off x="106199" y="233264"/>
            <a:ext cx="8173422" cy="6397301"/>
            <a:chOff x="2908730" y="587359"/>
            <a:chExt cx="8130331" cy="5589603"/>
          </a:xfrm>
        </p:grpSpPr>
        <p:pic>
          <p:nvPicPr>
            <p:cNvPr id="853" name="Google Shape;853;p96"/>
            <p:cNvPicPr preferRelativeResize="0"/>
            <p:nvPr/>
          </p:nvPicPr>
          <p:blipFill rotWithShape="1">
            <a:blip r:embed="rId3">
              <a:alphaModFix/>
            </a:blip>
            <a:srcRect b="0" l="0" r="0" t="0"/>
            <a:stretch/>
          </p:blipFill>
          <p:spPr>
            <a:xfrm>
              <a:off x="2908730" y="674781"/>
              <a:ext cx="8130331" cy="5502181"/>
            </a:xfrm>
            <a:prstGeom prst="rect">
              <a:avLst/>
            </a:prstGeom>
            <a:noFill/>
            <a:ln>
              <a:noFill/>
            </a:ln>
          </p:spPr>
        </p:pic>
        <p:pic>
          <p:nvPicPr>
            <p:cNvPr id="854" name="Google Shape;854;p96"/>
            <p:cNvPicPr preferRelativeResize="0"/>
            <p:nvPr/>
          </p:nvPicPr>
          <p:blipFill rotWithShape="1">
            <a:blip r:embed="rId4">
              <a:alphaModFix/>
            </a:blip>
            <a:srcRect b="0" l="0" r="0" t="0"/>
            <a:stretch/>
          </p:blipFill>
          <p:spPr>
            <a:xfrm>
              <a:off x="10315125" y="587359"/>
              <a:ext cx="723936" cy="1238265"/>
            </a:xfrm>
            <a:prstGeom prst="rect">
              <a:avLst/>
            </a:prstGeom>
            <a:noFill/>
            <a:ln>
              <a:noFill/>
            </a:ln>
          </p:spPr>
        </p:pic>
      </p:gr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8" name="Shape 858"/>
        <p:cNvGrpSpPr/>
        <p:nvPr/>
      </p:nvGrpSpPr>
      <p:grpSpPr>
        <a:xfrm>
          <a:off x="0" y="0"/>
          <a:ext cx="0" cy="0"/>
          <a:chOff x="0" y="0"/>
          <a:chExt cx="0" cy="0"/>
        </a:xfrm>
      </p:grpSpPr>
      <p:pic>
        <p:nvPicPr>
          <p:cNvPr id="859" name="Google Shape;859;p97"/>
          <p:cNvPicPr preferRelativeResize="0"/>
          <p:nvPr/>
        </p:nvPicPr>
        <p:blipFill rotWithShape="1">
          <a:blip r:embed="rId3">
            <a:alphaModFix/>
          </a:blip>
          <a:srcRect b="0" l="0" r="0" t="0"/>
          <a:stretch/>
        </p:blipFill>
        <p:spPr>
          <a:xfrm>
            <a:off x="200925" y="165475"/>
            <a:ext cx="8728348" cy="6692527"/>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pic>
        <p:nvPicPr>
          <p:cNvPr descr="shareengineer: CLASSIFICATION BY DECISION TREE INDUCTION:" id="232" name="Google Shape;232;p11"/>
          <p:cNvPicPr preferRelativeResize="0"/>
          <p:nvPr/>
        </p:nvPicPr>
        <p:blipFill rotWithShape="1">
          <a:blip r:embed="rId3">
            <a:alphaModFix/>
          </a:blip>
          <a:srcRect b="0" l="0" r="0" t="0"/>
          <a:stretch/>
        </p:blipFill>
        <p:spPr>
          <a:xfrm>
            <a:off x="914400" y="2383600"/>
            <a:ext cx="7924801" cy="4474400"/>
          </a:xfrm>
          <a:prstGeom prst="rect">
            <a:avLst/>
          </a:prstGeom>
          <a:noFill/>
          <a:ln>
            <a:noFill/>
          </a:ln>
        </p:spPr>
      </p:pic>
      <p:sp>
        <p:nvSpPr>
          <p:cNvPr id="233" name="Google Shape;233;p11"/>
          <p:cNvSpPr txBox="1"/>
          <p:nvPr/>
        </p:nvSpPr>
        <p:spPr>
          <a:xfrm>
            <a:off x="762000" y="1371600"/>
            <a:ext cx="7924800" cy="1200150"/>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chemeClr val="dk2"/>
              </a:buClr>
              <a:buSzPts val="3600"/>
              <a:buFont typeface="Noto Sans Symbols"/>
              <a:buChar char="▪"/>
            </a:pPr>
            <a:r>
              <a:rPr b="1" i="0" lang="en-US" sz="1800" u="none">
                <a:solidFill>
                  <a:srgbClr val="000000"/>
                </a:solidFill>
                <a:latin typeface="Times New Roman"/>
                <a:ea typeface="Times New Roman"/>
                <a:cs typeface="Times New Roman"/>
                <a:sym typeface="Times New Roman"/>
              </a:rPr>
              <a:t>A branch is grown from node </a:t>
            </a:r>
            <a:r>
              <a:rPr b="1" i="1" lang="en-US" sz="1800" u="none">
                <a:solidFill>
                  <a:srgbClr val="000000"/>
                </a:solidFill>
                <a:latin typeface="Times New Roman"/>
                <a:ea typeface="Times New Roman"/>
                <a:cs typeface="Times New Roman"/>
                <a:sym typeface="Times New Roman"/>
              </a:rPr>
              <a:t>N </a:t>
            </a:r>
            <a:r>
              <a:rPr b="1" i="0" lang="en-US" sz="1800" u="none">
                <a:solidFill>
                  <a:srgbClr val="000000"/>
                </a:solidFill>
                <a:latin typeface="Times New Roman"/>
                <a:ea typeface="Times New Roman"/>
                <a:cs typeface="Times New Roman"/>
                <a:sym typeface="Times New Roman"/>
              </a:rPr>
              <a:t>for each of the outcomes of the splitting criterion. The tuples in </a:t>
            </a:r>
            <a:r>
              <a:rPr b="1" i="1" lang="en-US" sz="1800" u="none">
                <a:solidFill>
                  <a:srgbClr val="000000"/>
                </a:solidFill>
                <a:latin typeface="Times New Roman"/>
                <a:ea typeface="Times New Roman"/>
                <a:cs typeface="Times New Roman"/>
                <a:sym typeface="Times New Roman"/>
              </a:rPr>
              <a:t>D </a:t>
            </a:r>
            <a:r>
              <a:rPr b="1" i="0" lang="en-US" sz="1800" u="none">
                <a:solidFill>
                  <a:srgbClr val="000000"/>
                </a:solidFill>
                <a:latin typeface="Times New Roman"/>
                <a:ea typeface="Times New Roman"/>
                <a:cs typeface="Times New Roman"/>
                <a:sym typeface="Times New Roman"/>
              </a:rPr>
              <a:t>are partitioned accordingly (</a:t>
            </a:r>
            <a:r>
              <a:rPr b="1" i="0" lang="en-US" sz="1800" u="sng">
                <a:solidFill>
                  <a:srgbClr val="000000"/>
                </a:solidFill>
                <a:latin typeface="Tahoma"/>
                <a:ea typeface="Tahoma"/>
                <a:cs typeface="Tahoma"/>
                <a:sym typeface="Tahoma"/>
                <a:hlinkClick r:id="rId4">
                  <a:extLst>
                    <a:ext uri="{A12FA001-AC4F-418D-AE19-62706E023703}">
                      <ahyp:hlinkClr val="tx"/>
                    </a:ext>
                  </a:extLst>
                </a:hlinkClick>
              </a:rPr>
              <a:t>steps 10 to 11</a:t>
            </a:r>
            <a:r>
              <a:rPr b="1" i="0" lang="en-US" sz="1800" u="none">
                <a:solidFill>
                  <a:srgbClr val="000000"/>
                </a:solidFill>
                <a:latin typeface="Times New Roman"/>
                <a:ea typeface="Times New Roman"/>
                <a:cs typeface="Times New Roman"/>
                <a:sym typeface="Times New Roman"/>
              </a:rPr>
              <a:t>). </a:t>
            </a:r>
            <a:endParaRPr/>
          </a:p>
          <a:p>
            <a:pPr indent="-285750" lvl="0" marL="285750" marR="0" rtl="0" algn="l">
              <a:lnSpc>
                <a:spcPct val="100000"/>
              </a:lnSpc>
              <a:spcBef>
                <a:spcPts val="0"/>
              </a:spcBef>
              <a:spcAft>
                <a:spcPts val="0"/>
              </a:spcAft>
              <a:buClr>
                <a:schemeClr val="dk1"/>
              </a:buClr>
              <a:buSzPts val="1800"/>
              <a:buFont typeface="Tahoma"/>
              <a:buNone/>
            </a:pPr>
            <a:r>
              <a:t/>
            </a:r>
            <a:endParaRPr b="1" i="0" sz="1800" u="none">
              <a:solidFill>
                <a:srgbClr val="000000"/>
              </a:solidFill>
              <a:latin typeface="Times New Roman"/>
              <a:ea typeface="Times New Roman"/>
              <a:cs typeface="Times New Roman"/>
              <a:sym typeface="Times New Roman"/>
            </a:endParaRPr>
          </a:p>
          <a:p>
            <a:pPr indent="-285750" lvl="0" marL="285750" marR="0" rtl="0" algn="l">
              <a:lnSpc>
                <a:spcPct val="100000"/>
              </a:lnSpc>
              <a:spcBef>
                <a:spcPts val="0"/>
              </a:spcBef>
              <a:spcAft>
                <a:spcPts val="0"/>
              </a:spcAft>
              <a:buClr>
                <a:srgbClr val="000000"/>
              </a:buClr>
              <a:buSzPts val="1800"/>
              <a:buFont typeface="Times New Roman"/>
              <a:buNone/>
            </a:pPr>
            <a:r>
              <a:rPr b="1" i="0" lang="en-US" sz="1800" u="none">
                <a:solidFill>
                  <a:srgbClr val="000000"/>
                </a:solidFill>
                <a:latin typeface="Times New Roman"/>
                <a:ea typeface="Times New Roman"/>
                <a:cs typeface="Times New Roman"/>
                <a:sym typeface="Times New Roman"/>
              </a:rPr>
              <a:t>There are three possible scenarios,</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12"/>
          <p:cNvSpPr txBox="1"/>
          <p:nvPr>
            <p:ph idx="1" type="body"/>
          </p:nvPr>
        </p:nvSpPr>
        <p:spPr>
          <a:xfrm>
            <a:off x="304800" y="1371600"/>
            <a:ext cx="8458200" cy="51054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folHlink"/>
              </a:buClr>
              <a:buSzPts val="1680"/>
              <a:buFont typeface="Noto Sans Symbols"/>
              <a:buChar char="■"/>
            </a:pPr>
            <a:r>
              <a:rPr b="1" i="0" lang="en-US" sz="2800" u="none">
                <a:solidFill>
                  <a:srgbClr val="000000"/>
                </a:solidFill>
                <a:latin typeface="Times New Roman"/>
                <a:ea typeface="Times New Roman"/>
                <a:cs typeface="Times New Roman"/>
                <a:sym typeface="Times New Roman"/>
              </a:rPr>
              <a:t>Because all of the tuples in a given partition have the same value for </a:t>
            </a:r>
            <a:r>
              <a:rPr b="1" i="1" lang="en-US" sz="2800" u="none">
                <a:solidFill>
                  <a:srgbClr val="000000"/>
                </a:solidFill>
                <a:latin typeface="Times New Roman"/>
                <a:ea typeface="Times New Roman"/>
                <a:cs typeface="Times New Roman"/>
                <a:sym typeface="Times New Roman"/>
              </a:rPr>
              <a:t>A</a:t>
            </a:r>
            <a:r>
              <a:rPr b="1" i="0" lang="en-US" sz="2800" u="none">
                <a:solidFill>
                  <a:srgbClr val="000000"/>
                </a:solidFill>
                <a:latin typeface="Times New Roman"/>
                <a:ea typeface="Times New Roman"/>
                <a:cs typeface="Times New Roman"/>
                <a:sym typeface="Times New Roman"/>
              </a:rPr>
              <a:t>, then </a:t>
            </a:r>
            <a:r>
              <a:rPr b="1" i="1" lang="en-US" sz="2800" u="none">
                <a:solidFill>
                  <a:srgbClr val="000000"/>
                </a:solidFill>
                <a:latin typeface="Times New Roman"/>
                <a:ea typeface="Times New Roman"/>
                <a:cs typeface="Times New Roman"/>
                <a:sym typeface="Times New Roman"/>
              </a:rPr>
              <a:t>A </a:t>
            </a:r>
            <a:r>
              <a:rPr b="1" i="0" lang="en-US" sz="2800" u="none">
                <a:solidFill>
                  <a:srgbClr val="000000"/>
                </a:solidFill>
                <a:latin typeface="Times New Roman"/>
                <a:ea typeface="Times New Roman"/>
                <a:cs typeface="Times New Roman"/>
                <a:sym typeface="Times New Roman"/>
              </a:rPr>
              <a:t>need not be considered in any future partitioning of the tuples. Therefore, it is removed from </a:t>
            </a:r>
            <a:r>
              <a:rPr b="1" i="1" lang="en-US" sz="2800" u="none">
                <a:solidFill>
                  <a:srgbClr val="000000"/>
                </a:solidFill>
                <a:latin typeface="Times New Roman"/>
                <a:ea typeface="Times New Roman"/>
                <a:cs typeface="Times New Roman"/>
                <a:sym typeface="Times New Roman"/>
              </a:rPr>
              <a:t>attribute list </a:t>
            </a:r>
            <a:r>
              <a:rPr b="1" i="0" lang="en-US" sz="2800" u="none">
                <a:solidFill>
                  <a:srgbClr val="000000"/>
                </a:solidFill>
                <a:latin typeface="Times New Roman"/>
                <a:ea typeface="Times New Roman"/>
                <a:cs typeface="Times New Roman"/>
                <a:sym typeface="Times New Roman"/>
              </a:rPr>
              <a:t>(</a:t>
            </a:r>
            <a:r>
              <a:rPr b="1" i="0" lang="en-US" sz="2800" u="sng">
                <a:solidFill>
                  <a:srgbClr val="000000"/>
                </a:solidFill>
                <a:latin typeface="Tahoma"/>
                <a:ea typeface="Tahoma"/>
                <a:cs typeface="Tahoma"/>
                <a:sym typeface="Tahoma"/>
                <a:hlinkClick r:id="rId3">
                  <a:extLst>
                    <a:ext uri="{A12FA001-AC4F-418D-AE19-62706E023703}">
                      <ahyp:hlinkClr val="tx"/>
                    </a:ext>
                  </a:extLst>
                </a:hlinkClick>
              </a:rPr>
              <a:t>steps 8 to 9</a:t>
            </a:r>
            <a:r>
              <a:rPr b="1" i="0" lang="en-US" sz="2800" u="none">
                <a:solidFill>
                  <a:srgbClr val="000000"/>
                </a:solidFill>
                <a:latin typeface="Times New Roman"/>
                <a:ea typeface="Times New Roman"/>
                <a:cs typeface="Times New Roman"/>
                <a:sym typeface="Times New Roman"/>
              </a:rPr>
              <a:t>).</a:t>
            </a:r>
            <a:endParaRPr/>
          </a:p>
          <a:p>
            <a:pPr indent="-342900" lvl="0" marL="342900" marR="0" rtl="0" algn="l">
              <a:lnSpc>
                <a:spcPct val="100000"/>
              </a:lnSpc>
              <a:spcBef>
                <a:spcPts val="560"/>
              </a:spcBef>
              <a:spcAft>
                <a:spcPts val="0"/>
              </a:spcAft>
              <a:buClr>
                <a:schemeClr val="folHlink"/>
              </a:buClr>
              <a:buSzPts val="1680"/>
              <a:buFont typeface="Noto Sans Symbols"/>
              <a:buChar char="■"/>
            </a:pPr>
            <a:r>
              <a:rPr b="1" i="0" lang="en-US" sz="2800" u="none">
                <a:solidFill>
                  <a:srgbClr val="000000"/>
                </a:solidFill>
                <a:latin typeface="Times New Roman"/>
                <a:ea typeface="Times New Roman"/>
                <a:cs typeface="Times New Roman"/>
                <a:sym typeface="Times New Roman"/>
              </a:rPr>
              <a:t>The algorithm uses the same process recursively to form a decision tree for the tuples at each resulting partition, </a:t>
            </a:r>
            <a:r>
              <a:rPr b="1" i="1" lang="en-US" sz="2800" u="none">
                <a:solidFill>
                  <a:srgbClr val="000000"/>
                </a:solidFill>
                <a:latin typeface="Times New Roman"/>
                <a:ea typeface="Times New Roman"/>
                <a:cs typeface="Times New Roman"/>
                <a:sym typeface="Times New Roman"/>
              </a:rPr>
              <a:t>Dj ,</a:t>
            </a:r>
            <a:r>
              <a:rPr b="1" i="0" lang="en-US" sz="2800" u="none">
                <a:solidFill>
                  <a:srgbClr val="000000"/>
                </a:solidFill>
                <a:latin typeface="Times New Roman"/>
                <a:ea typeface="Times New Roman"/>
                <a:cs typeface="Times New Roman"/>
                <a:sym typeface="Times New Roman"/>
              </a:rPr>
              <a:t> of D (step 14)</a:t>
            </a:r>
            <a:endParaRPr/>
          </a:p>
          <a:p>
            <a:pPr indent="-236220" lvl="0" marL="342900" marR="0" rtl="0" algn="l">
              <a:spcBef>
                <a:spcPts val="560"/>
              </a:spcBef>
              <a:spcAft>
                <a:spcPts val="0"/>
              </a:spcAft>
              <a:buClr>
                <a:schemeClr val="folHlink"/>
              </a:buClr>
              <a:buSzPts val="1680"/>
              <a:buFont typeface="Noto Sans Symbols"/>
              <a:buNone/>
            </a:pPr>
            <a:r>
              <a:t/>
            </a:r>
            <a:endParaRPr b="1" i="0" sz="2800" u="none">
              <a:solidFill>
                <a:srgbClr val="000000"/>
              </a:solidFill>
              <a:latin typeface="Times New Roman"/>
              <a:ea typeface="Times New Roman"/>
              <a:cs typeface="Times New Roman"/>
              <a:sym typeface="Times New Roman"/>
            </a:endParaRPr>
          </a:p>
        </p:txBody>
      </p:sp>
      <p:sp>
        <p:nvSpPr>
          <p:cNvPr id="239" name="Google Shape;239;p12"/>
          <p:cNvSpPr txBox="1"/>
          <p:nvPr/>
        </p:nvSpPr>
        <p:spPr>
          <a:xfrm>
            <a:off x="7239000" y="6477000"/>
            <a:ext cx="1905000" cy="3810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Tahoma"/>
              <a:buNone/>
            </a:pPr>
            <a:fld id="{00000000-1234-1234-1234-123412341234}" type="slidenum">
              <a:rPr b="0" i="0" lang="en-US" sz="1200" u="none">
                <a:solidFill>
                  <a:schemeClr val="dk1"/>
                </a:solidFill>
                <a:latin typeface="Tahoma"/>
                <a:ea typeface="Tahoma"/>
                <a:cs typeface="Tahoma"/>
                <a:sym typeface="Tahoma"/>
              </a:rPr>
              <a:t>‹#›</a:t>
            </a:fld>
            <a:endParaRPr/>
          </a:p>
        </p:txBody>
      </p:sp>
      <p:sp>
        <p:nvSpPr>
          <p:cNvPr id="240" name="Google Shape;240;p12"/>
          <p:cNvSpPr txBox="1"/>
          <p:nvPr/>
        </p:nvSpPr>
        <p:spPr>
          <a:xfrm>
            <a:off x="0" y="0"/>
            <a:ext cx="9144000" cy="0"/>
          </a:xfrm>
          <a:prstGeom prst="rect">
            <a:avLst/>
          </a:prstGeom>
          <a:solidFill>
            <a:srgbClr val="FFFFFF"/>
          </a:solid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Clr>
                <a:srgbClr val="000000"/>
              </a:buClr>
              <a:buSzPts val="1200"/>
              <a:buFont typeface="Times New Roman"/>
              <a:buNone/>
            </a:pPr>
            <a:r>
              <a:rPr b="1" i="0" lang="en-US" sz="1200" u="none">
                <a:solidFill>
                  <a:srgbClr val="000000"/>
                </a:solidFill>
                <a:latin typeface="Times New Roman"/>
                <a:ea typeface="Times New Roman"/>
                <a:cs typeface="Times New Roman"/>
                <a:sym typeface="Times New Roman"/>
              </a:rPr>
              <a:t>at each resulting partition,</a:t>
            </a:r>
            <a:r>
              <a:rPr b="1" i="0" lang="en-US" sz="1200" u="none">
                <a:solidFill>
                  <a:srgbClr val="000000"/>
                </a:solidFill>
                <a:latin typeface="Tahoma"/>
                <a:ea typeface="Tahoma"/>
                <a:cs typeface="Tahoma"/>
                <a:sym typeface="Tahoma"/>
              </a:rPr>
              <a:t> </a:t>
            </a:r>
            <a:r>
              <a:rPr b="1" i="1" lang="en-US" sz="1200" u="none">
                <a:solidFill>
                  <a:srgbClr val="000000"/>
                </a:solidFill>
                <a:latin typeface="Times New Roman"/>
                <a:ea typeface="Times New Roman"/>
                <a:cs typeface="Times New Roman"/>
                <a:sym typeface="Times New Roman"/>
              </a:rPr>
              <a:t>Dj</a:t>
            </a:r>
            <a:r>
              <a:rPr b="1" i="0" lang="en-US" sz="1200" u="none">
                <a:solidFill>
                  <a:srgbClr val="000000"/>
                </a:solidFill>
                <a:latin typeface="Times New Roman"/>
                <a:ea typeface="Times New Roman"/>
                <a:cs typeface="Times New Roman"/>
                <a:sym typeface="Times New Roman"/>
              </a:rPr>
              <a:t>, of</a:t>
            </a:r>
            <a:r>
              <a:rPr b="1" i="0" lang="en-US" sz="1200" u="none">
                <a:solidFill>
                  <a:srgbClr val="000000"/>
                </a:solidFill>
                <a:latin typeface="Tahoma"/>
                <a:ea typeface="Tahoma"/>
                <a:cs typeface="Tahoma"/>
                <a:sym typeface="Tahoma"/>
              </a:rPr>
              <a:t> </a:t>
            </a:r>
            <a:r>
              <a:rPr b="1" i="1" lang="en-US" sz="1200" u="none">
                <a:solidFill>
                  <a:srgbClr val="000000"/>
                </a:solidFill>
                <a:latin typeface="Times New Roman"/>
                <a:ea typeface="Times New Roman"/>
                <a:cs typeface="Times New Roman"/>
                <a:sym typeface="Times New Roman"/>
              </a:rPr>
              <a:t>D</a:t>
            </a:r>
            <a:r>
              <a:rPr b="1" i="1" lang="en-US" sz="1200" u="none">
                <a:solidFill>
                  <a:srgbClr val="000000"/>
                </a:solidFill>
                <a:latin typeface="Tahoma"/>
                <a:ea typeface="Tahoma"/>
                <a:cs typeface="Tahoma"/>
                <a:sym typeface="Tahoma"/>
              </a:rPr>
              <a:t> </a:t>
            </a:r>
            <a:r>
              <a:rPr b="1" i="0" lang="en-US" sz="1200" u="none">
                <a:solidFill>
                  <a:srgbClr val="000000"/>
                </a:solidFill>
                <a:latin typeface="Times New Roman"/>
                <a:ea typeface="Times New Roman"/>
                <a:cs typeface="Times New Roman"/>
                <a:sym typeface="Times New Roman"/>
              </a:rPr>
              <a:t>(step 14).</a:t>
            </a:r>
            <a:endParaRPr b="0" i="0" sz="600" u="none">
              <a:solidFill>
                <a:schemeClr val="dk1"/>
              </a:solidFill>
              <a:latin typeface="Tahoma"/>
              <a:ea typeface="Tahoma"/>
              <a:cs typeface="Tahoma"/>
              <a:sym typeface="Tahoma"/>
            </a:endParaRPr>
          </a:p>
          <a:p>
            <a:pPr indent="0" lvl="0" marL="0" marR="0" rtl="0" algn="l">
              <a:lnSpc>
                <a:spcPct val="100000"/>
              </a:lnSpc>
              <a:spcBef>
                <a:spcPts val="0"/>
              </a:spcBef>
              <a:spcAft>
                <a:spcPts val="0"/>
              </a:spcAft>
              <a:buClr>
                <a:schemeClr val="dk1"/>
              </a:buClr>
              <a:buSzPts val="1800"/>
              <a:buFont typeface="Tahoma"/>
              <a:buNone/>
            </a:pPr>
            <a:br>
              <a:rPr b="0" i="0" lang="en-US" sz="1800" u="none">
                <a:solidFill>
                  <a:schemeClr val="dk1"/>
                </a:solidFill>
                <a:latin typeface="Tahoma"/>
                <a:ea typeface="Tahoma"/>
                <a:cs typeface="Tahoma"/>
                <a:sym typeface="Tahoma"/>
              </a:rPr>
            </a:b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13"/>
          <p:cNvSpPr txBox="1"/>
          <p:nvPr/>
        </p:nvSpPr>
        <p:spPr>
          <a:xfrm>
            <a:off x="7239000" y="6477000"/>
            <a:ext cx="1905000" cy="3810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Tahoma"/>
              <a:buNone/>
            </a:pPr>
            <a:fld id="{00000000-1234-1234-1234-123412341234}" type="slidenum">
              <a:rPr b="0" i="0" lang="en-US" sz="1200" u="none">
                <a:solidFill>
                  <a:schemeClr val="dk1"/>
                </a:solidFill>
                <a:latin typeface="Tahoma"/>
                <a:ea typeface="Tahoma"/>
                <a:cs typeface="Tahoma"/>
                <a:sym typeface="Tahoma"/>
              </a:rPr>
              <a:t>‹#›</a:t>
            </a:fld>
            <a:endParaRPr/>
          </a:p>
        </p:txBody>
      </p:sp>
      <p:sp>
        <p:nvSpPr>
          <p:cNvPr id="247" name="Google Shape;247;p13"/>
          <p:cNvSpPr txBox="1"/>
          <p:nvPr/>
        </p:nvSpPr>
        <p:spPr>
          <a:xfrm>
            <a:off x="381000" y="152400"/>
            <a:ext cx="8229600" cy="10668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dk2"/>
              </a:buClr>
              <a:buSzPts val="3200"/>
              <a:buFont typeface="Tahoma"/>
              <a:buNone/>
            </a:pPr>
            <a:r>
              <a:rPr b="1" i="0" lang="en-US" sz="3200" u="none">
                <a:solidFill>
                  <a:schemeClr val="dk2"/>
                </a:solidFill>
                <a:latin typeface="Tahoma"/>
                <a:ea typeface="Tahoma"/>
                <a:cs typeface="Tahoma"/>
                <a:sym typeface="Tahoma"/>
              </a:rPr>
              <a:t>Attribute Selection Measure: Information Gain (ID3/C4.5)</a:t>
            </a:r>
            <a:endParaRPr/>
          </a:p>
        </p:txBody>
      </p:sp>
      <p:sp>
        <p:nvSpPr>
          <p:cNvPr id="248" name="Google Shape;248;p13"/>
          <p:cNvSpPr txBox="1"/>
          <p:nvPr/>
        </p:nvSpPr>
        <p:spPr>
          <a:xfrm>
            <a:off x="304800" y="1524000"/>
            <a:ext cx="8458200" cy="49530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folHlink"/>
              </a:buClr>
              <a:buSzPts val="1440"/>
              <a:buFont typeface="Noto Sans Symbols"/>
              <a:buChar char="■"/>
            </a:pPr>
            <a:r>
              <a:rPr b="0" i="0" lang="en-US" sz="2400" u="none">
                <a:solidFill>
                  <a:schemeClr val="dk1"/>
                </a:solidFill>
                <a:latin typeface="Tahoma"/>
                <a:ea typeface="Tahoma"/>
                <a:cs typeface="Tahoma"/>
                <a:sym typeface="Tahoma"/>
              </a:rPr>
              <a:t>Select the attribute with the highest information gain</a:t>
            </a:r>
            <a:endParaRPr/>
          </a:p>
          <a:p>
            <a:pPr indent="-342900" lvl="0" marL="342900" marR="0" rtl="0" algn="l">
              <a:lnSpc>
                <a:spcPct val="100000"/>
              </a:lnSpc>
              <a:spcBef>
                <a:spcPts val="480"/>
              </a:spcBef>
              <a:spcAft>
                <a:spcPts val="0"/>
              </a:spcAft>
              <a:buClr>
                <a:schemeClr val="folHlink"/>
              </a:buClr>
              <a:buSzPts val="1440"/>
              <a:buFont typeface="Noto Sans Symbols"/>
              <a:buChar char="■"/>
            </a:pPr>
            <a:r>
              <a:rPr b="0" i="0" lang="en-US" sz="2400" u="none">
                <a:solidFill>
                  <a:schemeClr val="dk1"/>
                </a:solidFill>
                <a:latin typeface="Tahoma"/>
                <a:ea typeface="Tahoma"/>
                <a:cs typeface="Tahoma"/>
                <a:sym typeface="Tahoma"/>
              </a:rPr>
              <a:t>Let </a:t>
            </a:r>
            <a:r>
              <a:rPr b="0" i="1" lang="en-US" sz="2400" u="none">
                <a:solidFill>
                  <a:schemeClr val="dk1"/>
                </a:solidFill>
                <a:latin typeface="Tahoma"/>
                <a:ea typeface="Tahoma"/>
                <a:cs typeface="Tahoma"/>
                <a:sym typeface="Tahoma"/>
              </a:rPr>
              <a:t>p</a:t>
            </a:r>
            <a:r>
              <a:rPr b="0" baseline="-25000" i="1" lang="en-US" sz="2400" u="none">
                <a:solidFill>
                  <a:schemeClr val="dk1"/>
                </a:solidFill>
                <a:latin typeface="Tahoma"/>
                <a:ea typeface="Tahoma"/>
                <a:cs typeface="Tahoma"/>
                <a:sym typeface="Tahoma"/>
              </a:rPr>
              <a:t>i</a:t>
            </a:r>
            <a:r>
              <a:rPr b="0" i="0" lang="en-US" sz="2400" u="none">
                <a:solidFill>
                  <a:schemeClr val="dk1"/>
                </a:solidFill>
                <a:latin typeface="Tahoma"/>
                <a:ea typeface="Tahoma"/>
                <a:cs typeface="Tahoma"/>
                <a:sym typeface="Tahoma"/>
              </a:rPr>
              <a:t> be the probability that an arbitrary tuple in D belongs to class C</a:t>
            </a:r>
            <a:r>
              <a:rPr b="0" baseline="-25000" i="0" lang="en-US" sz="2400" u="none">
                <a:solidFill>
                  <a:schemeClr val="dk1"/>
                </a:solidFill>
                <a:latin typeface="Tahoma"/>
                <a:ea typeface="Tahoma"/>
                <a:cs typeface="Tahoma"/>
                <a:sym typeface="Tahoma"/>
              </a:rPr>
              <a:t>i</a:t>
            </a:r>
            <a:r>
              <a:rPr b="0" i="0" lang="en-US" sz="2400" u="none">
                <a:solidFill>
                  <a:schemeClr val="dk1"/>
                </a:solidFill>
                <a:latin typeface="Tahoma"/>
                <a:ea typeface="Tahoma"/>
                <a:cs typeface="Tahoma"/>
                <a:sym typeface="Tahoma"/>
              </a:rPr>
              <a:t>, estimated by |C</a:t>
            </a:r>
            <a:r>
              <a:rPr b="0" baseline="-25000" i="1" lang="en-US" sz="2400" u="none">
                <a:solidFill>
                  <a:schemeClr val="dk1"/>
                </a:solidFill>
                <a:latin typeface="Tahoma"/>
                <a:ea typeface="Tahoma"/>
                <a:cs typeface="Tahoma"/>
                <a:sym typeface="Tahoma"/>
              </a:rPr>
              <a:t>i</a:t>
            </a:r>
            <a:r>
              <a:rPr b="0" baseline="-25000" i="0" lang="en-US" sz="2400" u="none">
                <a:solidFill>
                  <a:schemeClr val="dk1"/>
                </a:solidFill>
                <a:latin typeface="Tahoma"/>
                <a:ea typeface="Tahoma"/>
                <a:cs typeface="Tahoma"/>
                <a:sym typeface="Tahoma"/>
              </a:rPr>
              <a:t>, D</a:t>
            </a:r>
            <a:r>
              <a:rPr b="0" i="0" lang="en-US" sz="2400" u="none">
                <a:solidFill>
                  <a:schemeClr val="dk1"/>
                </a:solidFill>
                <a:latin typeface="Tahoma"/>
                <a:ea typeface="Tahoma"/>
                <a:cs typeface="Tahoma"/>
                <a:sym typeface="Tahoma"/>
              </a:rPr>
              <a:t>|/|D|</a:t>
            </a:r>
            <a:endParaRPr/>
          </a:p>
          <a:p>
            <a:pPr indent="-342900" lvl="0" marL="342900" marR="0" rtl="0" algn="l">
              <a:lnSpc>
                <a:spcPct val="100000"/>
              </a:lnSpc>
              <a:spcBef>
                <a:spcPts val="480"/>
              </a:spcBef>
              <a:spcAft>
                <a:spcPts val="0"/>
              </a:spcAft>
              <a:buClr>
                <a:schemeClr val="folHlink"/>
              </a:buClr>
              <a:buSzPts val="1440"/>
              <a:buFont typeface="Noto Sans Symbols"/>
              <a:buChar char="■"/>
            </a:pPr>
            <a:r>
              <a:rPr b="0" i="0" lang="en-US" sz="2400" u="none">
                <a:solidFill>
                  <a:schemeClr val="hlink"/>
                </a:solidFill>
                <a:latin typeface="Tahoma"/>
                <a:ea typeface="Tahoma"/>
                <a:cs typeface="Tahoma"/>
                <a:sym typeface="Tahoma"/>
              </a:rPr>
              <a:t>Expected information</a:t>
            </a:r>
            <a:r>
              <a:rPr b="0" i="0" lang="en-US" sz="2400" u="none">
                <a:solidFill>
                  <a:schemeClr val="dk1"/>
                </a:solidFill>
                <a:latin typeface="Tahoma"/>
                <a:ea typeface="Tahoma"/>
                <a:cs typeface="Tahoma"/>
                <a:sym typeface="Tahoma"/>
              </a:rPr>
              <a:t> (entropy) needed to classify a tuple in D:</a:t>
            </a:r>
            <a:endParaRPr/>
          </a:p>
          <a:p>
            <a:pPr indent="-251459" lvl="0" marL="342900" marR="0" rtl="0" algn="l">
              <a:lnSpc>
                <a:spcPct val="100000"/>
              </a:lnSpc>
              <a:spcBef>
                <a:spcPts val="480"/>
              </a:spcBef>
              <a:spcAft>
                <a:spcPts val="0"/>
              </a:spcAft>
              <a:buClr>
                <a:schemeClr val="folHlink"/>
              </a:buClr>
              <a:buSzPts val="1440"/>
              <a:buFont typeface="Noto Sans Symbols"/>
              <a:buNone/>
            </a:pPr>
            <a:r>
              <a:t/>
            </a:r>
            <a:endParaRPr b="0" i="0" sz="2400" u="none">
              <a:solidFill>
                <a:schemeClr val="dk1"/>
              </a:solidFill>
              <a:latin typeface="Tahoma"/>
              <a:ea typeface="Tahoma"/>
              <a:cs typeface="Tahoma"/>
              <a:sym typeface="Tahoma"/>
            </a:endParaRPr>
          </a:p>
          <a:p>
            <a:pPr indent="-342900" lvl="0" marL="342900" marR="0" rtl="0" algn="l">
              <a:lnSpc>
                <a:spcPct val="100000"/>
              </a:lnSpc>
              <a:spcBef>
                <a:spcPts val="480"/>
              </a:spcBef>
              <a:spcAft>
                <a:spcPts val="0"/>
              </a:spcAft>
              <a:buClr>
                <a:schemeClr val="folHlink"/>
              </a:buClr>
              <a:buSzPts val="1440"/>
              <a:buFont typeface="Noto Sans Symbols"/>
              <a:buChar char="■"/>
            </a:pPr>
            <a:r>
              <a:rPr b="0" i="0" lang="en-US" sz="2400" u="none">
                <a:solidFill>
                  <a:schemeClr val="hlink"/>
                </a:solidFill>
                <a:latin typeface="Tahoma"/>
                <a:ea typeface="Tahoma"/>
                <a:cs typeface="Tahoma"/>
                <a:sym typeface="Tahoma"/>
              </a:rPr>
              <a:t>Information</a:t>
            </a:r>
            <a:r>
              <a:rPr b="0" i="0" lang="en-US" sz="2400" u="none">
                <a:solidFill>
                  <a:schemeClr val="dk1"/>
                </a:solidFill>
                <a:latin typeface="Tahoma"/>
                <a:ea typeface="Tahoma"/>
                <a:cs typeface="Tahoma"/>
                <a:sym typeface="Tahoma"/>
              </a:rPr>
              <a:t> needed (after using A to split D into v partitions) to classify D:</a:t>
            </a:r>
            <a:endParaRPr/>
          </a:p>
          <a:p>
            <a:pPr indent="-251459" lvl="0" marL="342900" marR="0" rtl="0" algn="l">
              <a:lnSpc>
                <a:spcPct val="100000"/>
              </a:lnSpc>
              <a:spcBef>
                <a:spcPts val="480"/>
              </a:spcBef>
              <a:spcAft>
                <a:spcPts val="0"/>
              </a:spcAft>
              <a:buClr>
                <a:schemeClr val="folHlink"/>
              </a:buClr>
              <a:buSzPts val="1440"/>
              <a:buFont typeface="Noto Sans Symbols"/>
              <a:buNone/>
            </a:pPr>
            <a:r>
              <a:t/>
            </a:r>
            <a:endParaRPr b="0" i="0" sz="2400" u="none">
              <a:solidFill>
                <a:schemeClr val="dk1"/>
              </a:solidFill>
              <a:latin typeface="Tahoma"/>
              <a:ea typeface="Tahoma"/>
              <a:cs typeface="Tahoma"/>
              <a:sym typeface="Tahoma"/>
            </a:endParaRPr>
          </a:p>
          <a:p>
            <a:pPr indent="-342900" lvl="0" marL="342900" marR="0" rtl="0" algn="l">
              <a:lnSpc>
                <a:spcPct val="100000"/>
              </a:lnSpc>
              <a:spcBef>
                <a:spcPts val="480"/>
              </a:spcBef>
              <a:spcAft>
                <a:spcPts val="0"/>
              </a:spcAft>
              <a:buClr>
                <a:schemeClr val="folHlink"/>
              </a:buClr>
              <a:buSzPts val="1440"/>
              <a:buFont typeface="Noto Sans Symbols"/>
              <a:buChar char="■"/>
            </a:pPr>
            <a:r>
              <a:rPr b="0" i="0" lang="en-US" sz="2400" u="none">
                <a:solidFill>
                  <a:schemeClr val="hlink"/>
                </a:solidFill>
                <a:latin typeface="Tahoma"/>
                <a:ea typeface="Tahoma"/>
                <a:cs typeface="Tahoma"/>
                <a:sym typeface="Tahoma"/>
              </a:rPr>
              <a:t>Information gained</a:t>
            </a:r>
            <a:r>
              <a:rPr b="0" i="0" lang="en-US" sz="2400" u="none">
                <a:solidFill>
                  <a:schemeClr val="dk1"/>
                </a:solidFill>
                <a:latin typeface="Tahoma"/>
                <a:ea typeface="Tahoma"/>
                <a:cs typeface="Tahoma"/>
                <a:sym typeface="Tahoma"/>
              </a:rPr>
              <a:t> by branching on attribute A</a:t>
            </a:r>
            <a:endParaRPr/>
          </a:p>
          <a:p>
            <a:pPr indent="0" lvl="0" marL="0" marR="0" rtl="0" algn="l">
              <a:lnSpc>
                <a:spcPct val="100000"/>
              </a:lnSpc>
              <a:spcBef>
                <a:spcPts val="0"/>
              </a:spcBef>
              <a:spcAft>
                <a:spcPts val="0"/>
              </a:spcAft>
              <a:buNone/>
            </a:pPr>
            <a:r>
              <a:t/>
            </a:r>
            <a:endParaRPr b="0" i="0" sz="2400" u="none">
              <a:solidFill>
                <a:schemeClr val="dk1"/>
              </a:solidFill>
              <a:latin typeface="Tahoma"/>
              <a:ea typeface="Tahoma"/>
              <a:cs typeface="Tahoma"/>
              <a:sym typeface="Tahoma"/>
            </a:endParaRPr>
          </a:p>
        </p:txBody>
      </p:sp>
      <p:pic>
        <p:nvPicPr>
          <p:cNvPr id="249" name="Google Shape;249;p13"/>
          <p:cNvPicPr preferRelativeResize="0"/>
          <p:nvPr/>
        </p:nvPicPr>
        <p:blipFill rotWithShape="1">
          <a:blip r:embed="rId3">
            <a:alphaModFix/>
          </a:blip>
          <a:srcRect b="0" l="0" r="0" t="0"/>
          <a:stretch/>
        </p:blipFill>
        <p:spPr>
          <a:xfrm>
            <a:off x="4530725" y="3200400"/>
            <a:ext cx="3317875" cy="850900"/>
          </a:xfrm>
          <a:prstGeom prst="rect">
            <a:avLst/>
          </a:prstGeom>
          <a:noFill/>
          <a:ln>
            <a:noFill/>
          </a:ln>
        </p:spPr>
      </p:pic>
      <p:pic>
        <p:nvPicPr>
          <p:cNvPr id="250" name="Google Shape;250;p13"/>
          <p:cNvPicPr preferRelativeResize="0"/>
          <p:nvPr/>
        </p:nvPicPr>
        <p:blipFill rotWithShape="1">
          <a:blip r:embed="rId4">
            <a:alphaModFix/>
          </a:blip>
          <a:srcRect b="0" l="0" r="0" t="0"/>
          <a:stretch/>
        </p:blipFill>
        <p:spPr>
          <a:xfrm>
            <a:off x="4899025" y="4343400"/>
            <a:ext cx="3178175" cy="949325"/>
          </a:xfrm>
          <a:prstGeom prst="rect">
            <a:avLst/>
          </a:prstGeom>
          <a:noFill/>
          <a:ln>
            <a:noFill/>
          </a:ln>
        </p:spPr>
      </p:pic>
      <p:pic>
        <p:nvPicPr>
          <p:cNvPr id="251" name="Google Shape;251;p13"/>
          <p:cNvPicPr preferRelativeResize="0"/>
          <p:nvPr/>
        </p:nvPicPr>
        <p:blipFill rotWithShape="1">
          <a:blip r:embed="rId5">
            <a:alphaModFix/>
          </a:blip>
          <a:srcRect b="0" l="0" r="0" t="0"/>
          <a:stretch/>
        </p:blipFill>
        <p:spPr>
          <a:xfrm>
            <a:off x="3868737" y="5822950"/>
            <a:ext cx="4138612" cy="5365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14"/>
          <p:cNvSpPr txBox="1"/>
          <p:nvPr/>
        </p:nvSpPr>
        <p:spPr>
          <a:xfrm>
            <a:off x="7239000" y="6477000"/>
            <a:ext cx="1905000" cy="3810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Tahoma"/>
              <a:buNone/>
            </a:pPr>
            <a:fld id="{00000000-1234-1234-1234-123412341234}" type="slidenum">
              <a:rPr b="0" i="0" lang="en-US" sz="1200" u="none">
                <a:solidFill>
                  <a:schemeClr val="dk1"/>
                </a:solidFill>
                <a:latin typeface="Tahoma"/>
                <a:ea typeface="Tahoma"/>
                <a:cs typeface="Tahoma"/>
                <a:sym typeface="Tahoma"/>
              </a:rPr>
              <a:t>‹#›</a:t>
            </a:fld>
            <a:endParaRPr/>
          </a:p>
        </p:txBody>
      </p:sp>
      <p:graphicFrame>
        <p:nvGraphicFramePr>
          <p:cNvPr id="257" name="Google Shape;257;p14"/>
          <p:cNvGraphicFramePr/>
          <p:nvPr/>
        </p:nvGraphicFramePr>
        <p:xfrm>
          <a:off x="762000" y="1600200"/>
          <a:ext cx="7467600" cy="5181600"/>
        </p:xfrm>
        <a:graphic>
          <a:graphicData uri="http://schemas.openxmlformats.org/presentationml/2006/ole">
            <mc:AlternateContent>
              <mc:Choice Requires="v">
                <p:oleObj r:id="rId4" imgH="5181600" imgW="7467600" progId="Excel.Sheet.8" spid="_x0000_s1">
                  <p:embed/>
                </p:oleObj>
              </mc:Choice>
              <mc:Fallback>
                <p:oleObj r:id="rId5" imgH="5181600" imgW="7467600" progId="Excel.Sheet.8">
                  <p:embed/>
                  <p:pic>
                    <p:nvPicPr>
                      <p:cNvPr id="257" name="Google Shape;257;p14"/>
                      <p:cNvPicPr preferRelativeResize="0"/>
                      <p:nvPr/>
                    </p:nvPicPr>
                    <p:blipFill rotWithShape="1">
                      <a:blip r:embed="rId6">
                        <a:alphaModFix/>
                      </a:blip>
                      <a:srcRect b="0" l="0" r="0" t="0"/>
                      <a:stretch/>
                    </p:blipFill>
                    <p:spPr>
                      <a:xfrm>
                        <a:off x="762000" y="1600200"/>
                        <a:ext cx="7467600" cy="5181600"/>
                      </a:xfrm>
                      <a:prstGeom prst="rect">
                        <a:avLst/>
                      </a:prstGeom>
                      <a:noFill/>
                      <a:ln>
                        <a:noFill/>
                      </a:ln>
                    </p:spPr>
                  </p:pic>
                </p:oleObj>
              </mc:Fallback>
            </mc:AlternateContent>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15"/>
          <p:cNvSpPr txBox="1"/>
          <p:nvPr/>
        </p:nvSpPr>
        <p:spPr>
          <a:xfrm>
            <a:off x="7239000" y="6477000"/>
            <a:ext cx="1905000" cy="3810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Tahoma"/>
              <a:buNone/>
            </a:pPr>
            <a:fld id="{00000000-1234-1234-1234-123412341234}" type="slidenum">
              <a:rPr b="0" i="0" lang="en-US" sz="1200" u="none">
                <a:solidFill>
                  <a:schemeClr val="dk1"/>
                </a:solidFill>
                <a:latin typeface="Tahoma"/>
                <a:ea typeface="Tahoma"/>
                <a:cs typeface="Tahoma"/>
                <a:sym typeface="Tahoma"/>
              </a:rPr>
              <a:t>‹#›</a:t>
            </a:fld>
            <a:endParaRPr/>
          </a:p>
        </p:txBody>
      </p:sp>
      <p:sp>
        <p:nvSpPr>
          <p:cNvPr id="263" name="Google Shape;263;p15"/>
          <p:cNvSpPr txBox="1"/>
          <p:nvPr>
            <p:ph type="title"/>
          </p:nvPr>
        </p:nvSpPr>
        <p:spPr>
          <a:xfrm>
            <a:off x="152400" y="304800"/>
            <a:ext cx="8763000" cy="6096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Clr>
                <a:schemeClr val="dk2"/>
              </a:buClr>
              <a:buSzPts val="3200"/>
              <a:buFont typeface="Tahoma"/>
              <a:buNone/>
            </a:pPr>
            <a:r>
              <a:rPr b="1" i="0" lang="en-US" sz="3200" u="none">
                <a:solidFill>
                  <a:schemeClr val="dk2"/>
                </a:solidFill>
                <a:latin typeface="Tahoma"/>
                <a:ea typeface="Tahoma"/>
                <a:cs typeface="Tahoma"/>
                <a:sym typeface="Tahoma"/>
              </a:rPr>
              <a:t>Attribute Selection: Information Gain</a:t>
            </a:r>
            <a:endParaRPr/>
          </a:p>
        </p:txBody>
      </p:sp>
      <p:sp>
        <p:nvSpPr>
          <p:cNvPr id="264" name="Google Shape;264;p15"/>
          <p:cNvSpPr txBox="1"/>
          <p:nvPr>
            <p:ph idx="1" type="body"/>
          </p:nvPr>
        </p:nvSpPr>
        <p:spPr>
          <a:xfrm>
            <a:off x="304800" y="1371600"/>
            <a:ext cx="4152900" cy="1600200"/>
          </a:xfrm>
          <a:prstGeom prst="rect">
            <a:avLst/>
          </a:prstGeom>
          <a:noFill/>
          <a:ln>
            <a:noFill/>
          </a:ln>
        </p:spPr>
        <p:txBody>
          <a:bodyPr anchorCtr="0" anchor="t" bIns="45700" lIns="91425" spcFirstLastPara="1" rIns="91425" wrap="square" tIns="45700">
            <a:noAutofit/>
          </a:bodyPr>
          <a:lstStyle/>
          <a:p>
            <a:pPr indent="-342900" lvl="0" marL="342900" rtl="0" algn="l">
              <a:lnSpc>
                <a:spcPct val="80000"/>
              </a:lnSpc>
              <a:spcBef>
                <a:spcPts val="0"/>
              </a:spcBef>
              <a:spcAft>
                <a:spcPts val="0"/>
              </a:spcAft>
              <a:buClr>
                <a:schemeClr val="folHlink"/>
              </a:buClr>
              <a:buSzPts val="1600"/>
              <a:buFont typeface="Arial"/>
              <a:buChar char="g"/>
            </a:pPr>
            <a:r>
              <a:rPr b="0" i="0" lang="en-US" sz="2000" u="none">
                <a:solidFill>
                  <a:srgbClr val="121328"/>
                </a:solidFill>
                <a:latin typeface="Tahoma"/>
                <a:ea typeface="Tahoma"/>
                <a:cs typeface="Tahoma"/>
                <a:sym typeface="Tahoma"/>
              </a:rPr>
              <a:t>Class P: buys_computer = “yes”</a:t>
            </a:r>
            <a:endParaRPr/>
          </a:p>
          <a:p>
            <a:pPr indent="-342900" lvl="0" marL="342900" rtl="0" algn="l">
              <a:lnSpc>
                <a:spcPct val="80000"/>
              </a:lnSpc>
              <a:spcBef>
                <a:spcPts val="600"/>
              </a:spcBef>
              <a:spcAft>
                <a:spcPts val="0"/>
              </a:spcAft>
              <a:buClr>
                <a:schemeClr val="folHlink"/>
              </a:buClr>
              <a:buSzPts val="1600"/>
              <a:buFont typeface="Arial"/>
              <a:buChar char="g"/>
            </a:pPr>
            <a:r>
              <a:rPr b="0" i="0" lang="en-US" sz="2000" u="none">
                <a:solidFill>
                  <a:srgbClr val="121328"/>
                </a:solidFill>
                <a:latin typeface="Tahoma"/>
                <a:ea typeface="Tahoma"/>
                <a:cs typeface="Tahoma"/>
                <a:sym typeface="Tahoma"/>
              </a:rPr>
              <a:t>Class N: buys_computer = “no”</a:t>
            </a:r>
            <a:endParaRPr/>
          </a:p>
        </p:txBody>
      </p:sp>
      <p:sp>
        <p:nvSpPr>
          <p:cNvPr id="265" name="Google Shape;265;p15"/>
          <p:cNvSpPr txBox="1"/>
          <p:nvPr>
            <p:ph idx="1" type="body"/>
          </p:nvPr>
        </p:nvSpPr>
        <p:spPr>
          <a:xfrm>
            <a:off x="4724400" y="2743200"/>
            <a:ext cx="4152900" cy="2209800"/>
          </a:xfrm>
          <a:prstGeom prst="rect">
            <a:avLst/>
          </a:prstGeom>
          <a:noFill/>
          <a:ln>
            <a:noFill/>
          </a:ln>
        </p:spPr>
        <p:txBody>
          <a:bodyPr anchorCtr="0" anchor="t" bIns="45700" lIns="91425" spcFirstLastPara="1" rIns="91425" wrap="square" tIns="45700">
            <a:noAutofit/>
          </a:bodyPr>
          <a:lstStyle/>
          <a:p>
            <a:pPr indent="-342900" lvl="0" marL="342900" rtl="0" algn="l">
              <a:lnSpc>
                <a:spcPct val="130000"/>
              </a:lnSpc>
              <a:spcBef>
                <a:spcPts val="0"/>
              </a:spcBef>
              <a:spcAft>
                <a:spcPts val="0"/>
              </a:spcAft>
              <a:buSzPts val="1200"/>
              <a:buNone/>
            </a:pPr>
            <a:r>
              <a:rPr b="0" i="0" lang="en-US" sz="2000" u="none">
                <a:solidFill>
                  <a:srgbClr val="121328"/>
                </a:solidFill>
                <a:latin typeface="Tahoma"/>
                <a:ea typeface="Tahoma"/>
                <a:cs typeface="Tahoma"/>
                <a:sym typeface="Tahoma"/>
              </a:rPr>
              <a:t>            means “age &lt;=30” has 5 out of 14 samples, with 2 yes’es  and 3 no’s.   Hence</a:t>
            </a:r>
            <a:endParaRPr b="0" i="0" sz="2000" u="none">
              <a:solidFill>
                <a:schemeClr val="dk1"/>
              </a:solidFill>
              <a:latin typeface="Tahoma"/>
              <a:ea typeface="Tahoma"/>
              <a:cs typeface="Tahoma"/>
              <a:sym typeface="Tahoma"/>
            </a:endParaRPr>
          </a:p>
          <a:p>
            <a:pPr indent="-342900" lvl="0" marL="342900" rtl="0" algn="l">
              <a:lnSpc>
                <a:spcPct val="90000"/>
              </a:lnSpc>
              <a:spcBef>
                <a:spcPts val="400"/>
              </a:spcBef>
              <a:spcAft>
                <a:spcPts val="0"/>
              </a:spcAft>
              <a:buSzPts val="1200"/>
              <a:buNone/>
            </a:pPr>
            <a:r>
              <a:t/>
            </a:r>
            <a:endParaRPr b="0" i="0" sz="2000" u="none">
              <a:solidFill>
                <a:schemeClr val="dk1"/>
              </a:solidFill>
              <a:latin typeface="Tahoma"/>
              <a:ea typeface="Tahoma"/>
              <a:cs typeface="Tahoma"/>
              <a:sym typeface="Tahoma"/>
            </a:endParaRPr>
          </a:p>
          <a:p>
            <a:pPr indent="-342900" lvl="0" marL="342900" rtl="0" algn="l">
              <a:lnSpc>
                <a:spcPct val="90000"/>
              </a:lnSpc>
              <a:spcBef>
                <a:spcPts val="400"/>
              </a:spcBef>
              <a:spcAft>
                <a:spcPts val="0"/>
              </a:spcAft>
              <a:buSzPts val="1200"/>
              <a:buNone/>
            </a:pPr>
            <a:r>
              <a:t/>
            </a:r>
            <a:endParaRPr b="0" i="0" sz="2000" u="none">
              <a:solidFill>
                <a:srgbClr val="121328"/>
              </a:solidFill>
              <a:latin typeface="Tahoma"/>
              <a:ea typeface="Tahoma"/>
              <a:cs typeface="Tahoma"/>
              <a:sym typeface="Tahoma"/>
            </a:endParaRPr>
          </a:p>
          <a:p>
            <a:pPr indent="-342900" lvl="0" marL="342900" rtl="0" algn="l">
              <a:lnSpc>
                <a:spcPct val="90000"/>
              </a:lnSpc>
              <a:spcBef>
                <a:spcPts val="400"/>
              </a:spcBef>
              <a:spcAft>
                <a:spcPts val="0"/>
              </a:spcAft>
              <a:buSzPts val="1200"/>
              <a:buNone/>
            </a:pPr>
            <a:r>
              <a:rPr b="0" i="0" lang="en-US" sz="2000" u="none">
                <a:solidFill>
                  <a:srgbClr val="121328"/>
                </a:solidFill>
                <a:latin typeface="Tahoma"/>
                <a:ea typeface="Tahoma"/>
                <a:cs typeface="Tahoma"/>
                <a:sym typeface="Tahoma"/>
              </a:rPr>
              <a:t>Similarly,</a:t>
            </a:r>
            <a:endParaRPr/>
          </a:p>
        </p:txBody>
      </p:sp>
      <p:graphicFrame>
        <p:nvGraphicFramePr>
          <p:cNvPr id="266" name="Google Shape;266;p15"/>
          <p:cNvGraphicFramePr/>
          <p:nvPr/>
        </p:nvGraphicFramePr>
        <p:xfrm>
          <a:off x="762000" y="2751137"/>
          <a:ext cx="3354387" cy="1439862"/>
        </p:xfrm>
        <a:graphic>
          <a:graphicData uri="http://schemas.openxmlformats.org/presentationml/2006/ole">
            <mc:AlternateContent>
              <mc:Choice Requires="v">
                <p:oleObj r:id="rId4" imgH="1439862" imgW="3354387" progId="Excel.Sheet.8" spid="_x0000_s1">
                  <p:embed/>
                </p:oleObj>
              </mc:Choice>
              <mc:Fallback>
                <p:oleObj r:id="rId5" imgH="1439862" imgW="3354387" progId="Excel.Sheet.8">
                  <p:embed/>
                  <p:pic>
                    <p:nvPicPr>
                      <p:cNvPr id="266" name="Google Shape;266;p15"/>
                      <p:cNvPicPr preferRelativeResize="0"/>
                      <p:nvPr/>
                    </p:nvPicPr>
                    <p:blipFill rotWithShape="1">
                      <a:blip r:embed="rId6">
                        <a:alphaModFix/>
                      </a:blip>
                      <a:srcRect b="0" l="0" r="0" t="0"/>
                      <a:stretch/>
                    </p:blipFill>
                    <p:spPr>
                      <a:xfrm>
                        <a:off x="762000" y="2751137"/>
                        <a:ext cx="3354387" cy="1439862"/>
                      </a:xfrm>
                      <a:prstGeom prst="rect">
                        <a:avLst/>
                      </a:prstGeom>
                      <a:noFill/>
                      <a:ln>
                        <a:noFill/>
                      </a:ln>
                    </p:spPr>
                  </p:pic>
                </p:oleObj>
              </mc:Fallback>
            </mc:AlternateContent>
          </a:graphicData>
        </a:graphic>
      </p:graphicFrame>
      <p:pic>
        <p:nvPicPr>
          <p:cNvPr id="267" name="Google Shape;267;p15"/>
          <p:cNvPicPr preferRelativeResize="0"/>
          <p:nvPr/>
        </p:nvPicPr>
        <p:blipFill rotWithShape="1">
          <a:blip r:embed="rId7">
            <a:alphaModFix/>
          </a:blip>
          <a:srcRect b="0" l="0" r="0" t="0"/>
          <a:stretch/>
        </p:blipFill>
        <p:spPr>
          <a:xfrm>
            <a:off x="4876800" y="1295400"/>
            <a:ext cx="3754437" cy="1371600"/>
          </a:xfrm>
          <a:prstGeom prst="rect">
            <a:avLst/>
          </a:prstGeom>
          <a:noFill/>
          <a:ln>
            <a:noFill/>
          </a:ln>
        </p:spPr>
      </p:pic>
      <p:pic>
        <p:nvPicPr>
          <p:cNvPr id="268" name="Google Shape;268;p15"/>
          <p:cNvPicPr preferRelativeResize="0"/>
          <p:nvPr/>
        </p:nvPicPr>
        <p:blipFill rotWithShape="1">
          <a:blip r:embed="rId8">
            <a:alphaModFix/>
          </a:blip>
          <a:srcRect b="0" l="0" r="0" t="0"/>
          <a:stretch/>
        </p:blipFill>
        <p:spPr>
          <a:xfrm>
            <a:off x="5029200" y="5257800"/>
            <a:ext cx="3594100" cy="1193800"/>
          </a:xfrm>
          <a:prstGeom prst="rect">
            <a:avLst/>
          </a:prstGeom>
          <a:noFill/>
          <a:ln>
            <a:noFill/>
          </a:ln>
        </p:spPr>
      </p:pic>
      <p:pic>
        <p:nvPicPr>
          <p:cNvPr id="269" name="Google Shape;269;p15"/>
          <p:cNvPicPr preferRelativeResize="0"/>
          <p:nvPr/>
        </p:nvPicPr>
        <p:blipFill rotWithShape="1">
          <a:blip r:embed="rId9">
            <a:alphaModFix/>
          </a:blip>
          <a:srcRect b="0" l="0" r="0" t="0"/>
          <a:stretch/>
        </p:blipFill>
        <p:spPr>
          <a:xfrm>
            <a:off x="4724400" y="4114800"/>
            <a:ext cx="4271962" cy="388937"/>
          </a:xfrm>
          <a:prstGeom prst="rect">
            <a:avLst/>
          </a:prstGeom>
          <a:noFill/>
          <a:ln>
            <a:noFill/>
          </a:ln>
        </p:spPr>
      </p:pic>
      <p:graphicFrame>
        <p:nvGraphicFramePr>
          <p:cNvPr id="270" name="Google Shape;270;p15"/>
          <p:cNvGraphicFramePr/>
          <p:nvPr/>
        </p:nvGraphicFramePr>
        <p:xfrm>
          <a:off x="152400" y="4200525"/>
          <a:ext cx="4419600" cy="2667000"/>
        </p:xfrm>
        <a:graphic>
          <a:graphicData uri="http://schemas.openxmlformats.org/presentationml/2006/ole">
            <mc:AlternateContent>
              <mc:Choice Requires="v">
                <p:oleObj r:id="rId10" imgH="2667000" imgW="4419600" progId="Excel.Sheet.8" spid="_x0000_s2">
                  <p:embed/>
                </p:oleObj>
              </mc:Choice>
              <mc:Fallback>
                <p:oleObj r:id="rId11" imgH="2667000" imgW="4419600" progId="Excel.Sheet.8">
                  <p:embed/>
                  <p:pic>
                    <p:nvPicPr>
                      <p:cNvPr id="270" name="Google Shape;270;p15"/>
                      <p:cNvPicPr preferRelativeResize="0"/>
                      <p:nvPr/>
                    </p:nvPicPr>
                    <p:blipFill rotWithShape="1">
                      <a:blip r:embed="rId12">
                        <a:alphaModFix/>
                      </a:blip>
                      <a:srcRect b="0" l="0" r="0" t="0"/>
                      <a:stretch/>
                    </p:blipFill>
                    <p:spPr>
                      <a:xfrm>
                        <a:off x="152400" y="4200525"/>
                        <a:ext cx="4419600" cy="2667000"/>
                      </a:xfrm>
                      <a:prstGeom prst="rect">
                        <a:avLst/>
                      </a:prstGeom>
                      <a:noFill/>
                      <a:ln>
                        <a:noFill/>
                      </a:ln>
                    </p:spPr>
                  </p:pic>
                </p:oleObj>
              </mc:Fallback>
            </mc:AlternateContent>
          </a:graphicData>
        </a:graphic>
      </p:graphicFrame>
      <p:pic>
        <p:nvPicPr>
          <p:cNvPr id="271" name="Google Shape;271;p15"/>
          <p:cNvPicPr preferRelativeResize="0"/>
          <p:nvPr/>
        </p:nvPicPr>
        <p:blipFill rotWithShape="1">
          <a:blip r:embed="rId13">
            <a:alphaModFix/>
          </a:blip>
          <a:srcRect b="0" l="0" r="0" t="0"/>
          <a:stretch/>
        </p:blipFill>
        <p:spPr>
          <a:xfrm>
            <a:off x="4495800" y="2743200"/>
            <a:ext cx="1073150" cy="665162"/>
          </a:xfrm>
          <a:prstGeom prst="rect">
            <a:avLst/>
          </a:prstGeom>
          <a:noFill/>
          <a:ln>
            <a:noFill/>
          </a:ln>
        </p:spPr>
      </p:pic>
      <p:pic>
        <p:nvPicPr>
          <p:cNvPr id="272" name="Google Shape;272;p15"/>
          <p:cNvPicPr preferRelativeResize="0"/>
          <p:nvPr/>
        </p:nvPicPr>
        <p:blipFill rotWithShape="1">
          <a:blip r:embed="rId14">
            <a:alphaModFix/>
          </a:blip>
          <a:srcRect b="0" l="0" r="0" t="0"/>
          <a:stretch/>
        </p:blipFill>
        <p:spPr>
          <a:xfrm>
            <a:off x="76200" y="2057400"/>
            <a:ext cx="4800600" cy="5238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16"/>
          <p:cNvSpPr txBox="1"/>
          <p:nvPr/>
        </p:nvSpPr>
        <p:spPr>
          <a:xfrm>
            <a:off x="7239000" y="6477000"/>
            <a:ext cx="1905000" cy="3810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Tahoma"/>
              <a:buNone/>
            </a:pPr>
            <a:fld id="{00000000-1234-1234-1234-123412341234}" type="slidenum">
              <a:rPr b="0" i="0" lang="en-US" sz="1200" u="none">
                <a:solidFill>
                  <a:schemeClr val="dk1"/>
                </a:solidFill>
                <a:latin typeface="Tahoma"/>
                <a:ea typeface="Tahoma"/>
                <a:cs typeface="Tahoma"/>
                <a:sym typeface="Tahoma"/>
              </a:rPr>
              <a:t>‹#›</a:t>
            </a:fld>
            <a:endParaRPr/>
          </a:p>
        </p:txBody>
      </p:sp>
      <p:sp>
        <p:nvSpPr>
          <p:cNvPr id="278" name="Google Shape;278;p16"/>
          <p:cNvSpPr txBox="1"/>
          <p:nvPr>
            <p:ph type="title"/>
          </p:nvPr>
        </p:nvSpPr>
        <p:spPr>
          <a:xfrm>
            <a:off x="533400" y="228600"/>
            <a:ext cx="8153400" cy="9906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Clr>
                <a:schemeClr val="dk2"/>
              </a:buClr>
              <a:buSzPts val="3200"/>
              <a:buFont typeface="Tahoma"/>
              <a:buNone/>
            </a:pPr>
            <a:r>
              <a:rPr b="1" i="0" lang="en-US" sz="3200" u="none">
                <a:solidFill>
                  <a:schemeClr val="dk2"/>
                </a:solidFill>
                <a:latin typeface="Tahoma"/>
                <a:ea typeface="Tahoma"/>
                <a:cs typeface="Tahoma"/>
                <a:sym typeface="Tahoma"/>
              </a:rPr>
              <a:t>Computing Information-Gain for Continuous-Value Attributes</a:t>
            </a:r>
            <a:endParaRPr/>
          </a:p>
        </p:txBody>
      </p:sp>
      <p:sp>
        <p:nvSpPr>
          <p:cNvPr id="279" name="Google Shape;279;p16"/>
          <p:cNvSpPr txBox="1"/>
          <p:nvPr>
            <p:ph idx="1" type="body"/>
          </p:nvPr>
        </p:nvSpPr>
        <p:spPr>
          <a:xfrm>
            <a:off x="304800" y="1371600"/>
            <a:ext cx="8610600" cy="5273675"/>
          </a:xfrm>
          <a:prstGeom prst="rect">
            <a:avLst/>
          </a:prstGeom>
          <a:noFill/>
          <a:ln>
            <a:noFill/>
          </a:ln>
        </p:spPr>
        <p:txBody>
          <a:bodyPr anchorCtr="0" anchor="t" bIns="45700" lIns="91425" spcFirstLastPara="1" rIns="91425" wrap="square" tIns="45700">
            <a:noAutofit/>
          </a:bodyPr>
          <a:lstStyle/>
          <a:p>
            <a:pPr indent="-342900" lvl="0" marL="342900" rtl="0" algn="l">
              <a:lnSpc>
                <a:spcPct val="115000"/>
              </a:lnSpc>
              <a:spcBef>
                <a:spcPts val="0"/>
              </a:spcBef>
              <a:spcAft>
                <a:spcPts val="0"/>
              </a:spcAft>
              <a:buClr>
                <a:schemeClr val="folHlink"/>
              </a:buClr>
              <a:buSzPts val="1440"/>
              <a:buFont typeface="Noto Sans Symbols"/>
              <a:buChar char="■"/>
            </a:pPr>
            <a:r>
              <a:rPr b="0" i="0" lang="en-US" sz="2400" u="none">
                <a:solidFill>
                  <a:schemeClr val="dk1"/>
                </a:solidFill>
                <a:latin typeface="Tahoma"/>
                <a:ea typeface="Tahoma"/>
                <a:cs typeface="Tahoma"/>
                <a:sym typeface="Tahoma"/>
              </a:rPr>
              <a:t>Let attribute A be a continuous-valued attribute</a:t>
            </a:r>
            <a:endParaRPr/>
          </a:p>
          <a:p>
            <a:pPr indent="-342900" lvl="0" marL="342900" rtl="0" algn="l">
              <a:lnSpc>
                <a:spcPct val="115000"/>
              </a:lnSpc>
              <a:spcBef>
                <a:spcPts val="600"/>
              </a:spcBef>
              <a:spcAft>
                <a:spcPts val="0"/>
              </a:spcAft>
              <a:buClr>
                <a:schemeClr val="folHlink"/>
              </a:buClr>
              <a:buSzPts val="1440"/>
              <a:buFont typeface="Noto Sans Symbols"/>
              <a:buChar char="■"/>
            </a:pPr>
            <a:r>
              <a:rPr b="0" i="0" lang="en-US" sz="2400" u="none">
                <a:solidFill>
                  <a:schemeClr val="dk1"/>
                </a:solidFill>
                <a:latin typeface="Tahoma"/>
                <a:ea typeface="Tahoma"/>
                <a:cs typeface="Tahoma"/>
                <a:sym typeface="Tahoma"/>
              </a:rPr>
              <a:t>Must determine the </a:t>
            </a:r>
            <a:r>
              <a:rPr b="0" i="1" lang="en-US" sz="2400" u="none">
                <a:solidFill>
                  <a:schemeClr val="hlink"/>
                </a:solidFill>
                <a:latin typeface="Tahoma"/>
                <a:ea typeface="Tahoma"/>
                <a:cs typeface="Tahoma"/>
                <a:sym typeface="Tahoma"/>
              </a:rPr>
              <a:t>best split point</a:t>
            </a:r>
            <a:r>
              <a:rPr b="0" i="0" lang="en-US" sz="2400" u="none">
                <a:solidFill>
                  <a:schemeClr val="dk1"/>
                </a:solidFill>
                <a:latin typeface="Tahoma"/>
                <a:ea typeface="Tahoma"/>
                <a:cs typeface="Tahoma"/>
                <a:sym typeface="Tahoma"/>
              </a:rPr>
              <a:t> for A</a:t>
            </a:r>
            <a:endParaRPr/>
          </a:p>
          <a:p>
            <a:pPr indent="-285750" lvl="1" marL="742950" rtl="0" algn="l">
              <a:lnSpc>
                <a:spcPct val="115000"/>
              </a:lnSpc>
              <a:spcBef>
                <a:spcPts val="600"/>
              </a:spcBef>
              <a:spcAft>
                <a:spcPts val="0"/>
              </a:spcAft>
              <a:buClr>
                <a:schemeClr val="hlink"/>
              </a:buClr>
              <a:buSzPts val="1320"/>
              <a:buFont typeface="Noto Sans Symbols"/>
              <a:buChar char="■"/>
            </a:pPr>
            <a:r>
              <a:rPr b="0" i="0" lang="en-US" sz="2400" u="none">
                <a:solidFill>
                  <a:schemeClr val="dk1"/>
                </a:solidFill>
                <a:latin typeface="Tahoma"/>
                <a:ea typeface="Tahoma"/>
                <a:cs typeface="Tahoma"/>
                <a:sym typeface="Tahoma"/>
              </a:rPr>
              <a:t>Sort the value A in increasing order</a:t>
            </a:r>
            <a:endParaRPr/>
          </a:p>
          <a:p>
            <a:pPr indent="-285750" lvl="1" marL="742950" rtl="0" algn="l">
              <a:lnSpc>
                <a:spcPct val="115000"/>
              </a:lnSpc>
              <a:spcBef>
                <a:spcPts val="600"/>
              </a:spcBef>
              <a:spcAft>
                <a:spcPts val="0"/>
              </a:spcAft>
              <a:buClr>
                <a:schemeClr val="hlink"/>
              </a:buClr>
              <a:buSzPts val="1320"/>
              <a:buFont typeface="Noto Sans Symbols"/>
              <a:buChar char="■"/>
            </a:pPr>
            <a:r>
              <a:rPr b="0" i="0" lang="en-US" sz="2400" u="none">
                <a:solidFill>
                  <a:schemeClr val="dk1"/>
                </a:solidFill>
                <a:latin typeface="Tahoma"/>
                <a:ea typeface="Tahoma"/>
                <a:cs typeface="Tahoma"/>
                <a:sym typeface="Tahoma"/>
              </a:rPr>
              <a:t>Typically, the midpoint between each pair of adjacent values is considered as a possible </a:t>
            </a:r>
            <a:r>
              <a:rPr b="0" i="1" lang="en-US" sz="2400" u="none">
                <a:solidFill>
                  <a:schemeClr val="dk1"/>
                </a:solidFill>
                <a:latin typeface="Tahoma"/>
                <a:ea typeface="Tahoma"/>
                <a:cs typeface="Tahoma"/>
                <a:sym typeface="Tahoma"/>
              </a:rPr>
              <a:t>split point</a:t>
            </a:r>
            <a:endParaRPr/>
          </a:p>
          <a:p>
            <a:pPr indent="-228600" lvl="2" marL="1143000" rtl="0" algn="l">
              <a:lnSpc>
                <a:spcPct val="115000"/>
              </a:lnSpc>
              <a:spcBef>
                <a:spcPts val="500"/>
              </a:spcBef>
              <a:spcAft>
                <a:spcPts val="0"/>
              </a:spcAft>
              <a:buClr>
                <a:schemeClr val="folHlink"/>
              </a:buClr>
              <a:buSzPts val="1000"/>
              <a:buFont typeface="Noto Sans Symbols"/>
              <a:buChar char="■"/>
            </a:pPr>
            <a:r>
              <a:rPr b="0" i="0" lang="en-US" sz="2000" u="none">
                <a:solidFill>
                  <a:schemeClr val="dk1"/>
                </a:solidFill>
                <a:latin typeface="Tahoma"/>
                <a:ea typeface="Tahoma"/>
                <a:cs typeface="Tahoma"/>
                <a:sym typeface="Tahoma"/>
              </a:rPr>
              <a:t>(a</a:t>
            </a:r>
            <a:r>
              <a:rPr b="0" baseline="-25000" i="0" lang="en-US" sz="2000" u="none">
                <a:solidFill>
                  <a:schemeClr val="dk1"/>
                </a:solidFill>
                <a:latin typeface="Tahoma"/>
                <a:ea typeface="Tahoma"/>
                <a:cs typeface="Tahoma"/>
                <a:sym typeface="Tahoma"/>
              </a:rPr>
              <a:t>i</a:t>
            </a:r>
            <a:r>
              <a:rPr b="0" i="0" lang="en-US" sz="2000" u="none">
                <a:solidFill>
                  <a:schemeClr val="dk1"/>
                </a:solidFill>
                <a:latin typeface="Tahoma"/>
                <a:ea typeface="Tahoma"/>
                <a:cs typeface="Tahoma"/>
                <a:sym typeface="Tahoma"/>
              </a:rPr>
              <a:t>+a</a:t>
            </a:r>
            <a:r>
              <a:rPr b="0" baseline="-25000" i="0" lang="en-US" sz="2000" u="none">
                <a:solidFill>
                  <a:schemeClr val="dk1"/>
                </a:solidFill>
                <a:latin typeface="Tahoma"/>
                <a:ea typeface="Tahoma"/>
                <a:cs typeface="Tahoma"/>
                <a:sym typeface="Tahoma"/>
              </a:rPr>
              <a:t>i+1</a:t>
            </a:r>
            <a:r>
              <a:rPr b="0" i="0" lang="en-US" sz="2000" u="none">
                <a:solidFill>
                  <a:schemeClr val="dk1"/>
                </a:solidFill>
                <a:latin typeface="Tahoma"/>
                <a:ea typeface="Tahoma"/>
                <a:cs typeface="Tahoma"/>
                <a:sym typeface="Tahoma"/>
              </a:rPr>
              <a:t>)/2 is the midpoint between the values of a</a:t>
            </a:r>
            <a:r>
              <a:rPr b="0" baseline="-25000" i="0" lang="en-US" sz="2000" u="none">
                <a:solidFill>
                  <a:schemeClr val="dk1"/>
                </a:solidFill>
                <a:latin typeface="Tahoma"/>
                <a:ea typeface="Tahoma"/>
                <a:cs typeface="Tahoma"/>
                <a:sym typeface="Tahoma"/>
              </a:rPr>
              <a:t>i</a:t>
            </a:r>
            <a:r>
              <a:rPr b="0" i="0" lang="en-US" sz="2000" u="none">
                <a:solidFill>
                  <a:schemeClr val="dk1"/>
                </a:solidFill>
                <a:latin typeface="Tahoma"/>
                <a:ea typeface="Tahoma"/>
                <a:cs typeface="Tahoma"/>
                <a:sym typeface="Tahoma"/>
              </a:rPr>
              <a:t> and a</a:t>
            </a:r>
            <a:r>
              <a:rPr b="0" baseline="-25000" i="0" lang="en-US" sz="2000" u="none">
                <a:solidFill>
                  <a:schemeClr val="dk1"/>
                </a:solidFill>
                <a:latin typeface="Tahoma"/>
                <a:ea typeface="Tahoma"/>
                <a:cs typeface="Tahoma"/>
                <a:sym typeface="Tahoma"/>
              </a:rPr>
              <a:t>i+1</a:t>
            </a:r>
            <a:endParaRPr/>
          </a:p>
          <a:p>
            <a:pPr indent="-285750" lvl="1" marL="742950" rtl="0" algn="l">
              <a:lnSpc>
                <a:spcPct val="115000"/>
              </a:lnSpc>
              <a:spcBef>
                <a:spcPts val="600"/>
              </a:spcBef>
              <a:spcAft>
                <a:spcPts val="0"/>
              </a:spcAft>
              <a:buClr>
                <a:schemeClr val="hlink"/>
              </a:buClr>
              <a:buSzPts val="1320"/>
              <a:buFont typeface="Noto Sans Symbols"/>
              <a:buChar char="■"/>
            </a:pPr>
            <a:r>
              <a:rPr b="0" i="0" lang="en-US" sz="2400" u="none">
                <a:solidFill>
                  <a:schemeClr val="dk1"/>
                </a:solidFill>
                <a:latin typeface="Tahoma"/>
                <a:ea typeface="Tahoma"/>
                <a:cs typeface="Tahoma"/>
                <a:sym typeface="Tahoma"/>
              </a:rPr>
              <a:t>The point with the </a:t>
            </a:r>
            <a:r>
              <a:rPr b="0" i="1" lang="en-US" sz="2400" u="none">
                <a:solidFill>
                  <a:schemeClr val="dk1"/>
                </a:solidFill>
                <a:latin typeface="Tahoma"/>
                <a:ea typeface="Tahoma"/>
                <a:cs typeface="Tahoma"/>
                <a:sym typeface="Tahoma"/>
              </a:rPr>
              <a:t>minimum expected information requirement</a:t>
            </a:r>
            <a:r>
              <a:rPr b="0" i="0" lang="en-US" sz="2400" u="none">
                <a:solidFill>
                  <a:schemeClr val="dk1"/>
                </a:solidFill>
                <a:latin typeface="Tahoma"/>
                <a:ea typeface="Tahoma"/>
                <a:cs typeface="Tahoma"/>
                <a:sym typeface="Tahoma"/>
              </a:rPr>
              <a:t> for A is selected as the split-point for A</a:t>
            </a:r>
            <a:endParaRPr/>
          </a:p>
          <a:p>
            <a:pPr indent="-342900" lvl="0" marL="342900" rtl="0" algn="l">
              <a:lnSpc>
                <a:spcPct val="115000"/>
              </a:lnSpc>
              <a:spcBef>
                <a:spcPts val="480"/>
              </a:spcBef>
              <a:spcAft>
                <a:spcPts val="0"/>
              </a:spcAft>
              <a:buClr>
                <a:schemeClr val="folHlink"/>
              </a:buClr>
              <a:buSzPts val="1440"/>
              <a:buFont typeface="Noto Sans Symbols"/>
              <a:buChar char="■"/>
            </a:pPr>
            <a:r>
              <a:rPr b="0" i="0" lang="en-US" sz="2400" u="none">
                <a:solidFill>
                  <a:schemeClr val="dk1"/>
                </a:solidFill>
                <a:latin typeface="Tahoma"/>
                <a:ea typeface="Tahoma"/>
                <a:cs typeface="Tahoma"/>
                <a:sym typeface="Tahoma"/>
              </a:rPr>
              <a:t>Split:</a:t>
            </a:r>
            <a:endParaRPr/>
          </a:p>
          <a:p>
            <a:pPr indent="-285750" lvl="1" marL="742950" rtl="0" algn="l">
              <a:lnSpc>
                <a:spcPct val="115000"/>
              </a:lnSpc>
              <a:spcBef>
                <a:spcPts val="480"/>
              </a:spcBef>
              <a:spcAft>
                <a:spcPts val="0"/>
              </a:spcAft>
              <a:buClr>
                <a:schemeClr val="hlink"/>
              </a:buClr>
              <a:buSzPts val="1320"/>
              <a:buFont typeface="Noto Sans Symbols"/>
              <a:buChar char="■"/>
            </a:pPr>
            <a:r>
              <a:rPr b="0" i="0" lang="en-US" sz="2400" u="none">
                <a:solidFill>
                  <a:schemeClr val="dk1"/>
                </a:solidFill>
                <a:latin typeface="Tahoma"/>
                <a:ea typeface="Tahoma"/>
                <a:cs typeface="Tahoma"/>
                <a:sym typeface="Tahoma"/>
              </a:rPr>
              <a:t>D1 is the set of tuples in D satisfying A ≤ split-point, and D2 is the set of tuples in D satisfying A &gt; split-point</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17"/>
          <p:cNvSpPr txBox="1"/>
          <p:nvPr/>
        </p:nvSpPr>
        <p:spPr>
          <a:xfrm>
            <a:off x="7239000" y="6477000"/>
            <a:ext cx="1905000" cy="3810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Tahoma"/>
              <a:buNone/>
            </a:pPr>
            <a:fld id="{00000000-1234-1234-1234-123412341234}" type="slidenum">
              <a:rPr b="0" i="0" lang="en-US" sz="1200" u="none">
                <a:solidFill>
                  <a:schemeClr val="dk1"/>
                </a:solidFill>
                <a:latin typeface="Tahoma"/>
                <a:ea typeface="Tahoma"/>
                <a:cs typeface="Tahoma"/>
                <a:sym typeface="Tahoma"/>
              </a:rPr>
              <a:t>‹#›</a:t>
            </a:fld>
            <a:endParaRPr/>
          </a:p>
        </p:txBody>
      </p:sp>
      <p:sp>
        <p:nvSpPr>
          <p:cNvPr id="285" name="Google Shape;285;p17"/>
          <p:cNvSpPr txBox="1"/>
          <p:nvPr>
            <p:ph type="title"/>
          </p:nvPr>
        </p:nvSpPr>
        <p:spPr>
          <a:xfrm>
            <a:off x="304800" y="381000"/>
            <a:ext cx="8534400" cy="6096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Clr>
                <a:schemeClr val="dk2"/>
              </a:buClr>
              <a:buSzPts val="3200"/>
              <a:buFont typeface="Tahoma"/>
              <a:buNone/>
            </a:pPr>
            <a:r>
              <a:rPr b="1" i="0" lang="en-US" sz="3200" u="none">
                <a:solidFill>
                  <a:schemeClr val="dk2"/>
                </a:solidFill>
                <a:latin typeface="Tahoma"/>
                <a:ea typeface="Tahoma"/>
                <a:cs typeface="Tahoma"/>
                <a:sym typeface="Tahoma"/>
              </a:rPr>
              <a:t>Gain Ratio for Attribute Selection (C4.5)</a:t>
            </a:r>
            <a:endParaRPr/>
          </a:p>
        </p:txBody>
      </p:sp>
      <p:sp>
        <p:nvSpPr>
          <p:cNvPr id="286" name="Google Shape;286;p17"/>
          <p:cNvSpPr txBox="1"/>
          <p:nvPr>
            <p:ph idx="1" type="body"/>
          </p:nvPr>
        </p:nvSpPr>
        <p:spPr>
          <a:xfrm>
            <a:off x="304800" y="1371600"/>
            <a:ext cx="8458200" cy="5105400"/>
          </a:xfrm>
          <a:prstGeom prst="rect">
            <a:avLst/>
          </a:prstGeom>
          <a:noFill/>
          <a:ln>
            <a:noFill/>
          </a:ln>
        </p:spPr>
        <p:txBody>
          <a:bodyPr anchorCtr="0" anchor="t" bIns="45700" lIns="91425" spcFirstLastPara="1" rIns="91425" wrap="square" tIns="45700">
            <a:noAutofit/>
          </a:bodyPr>
          <a:lstStyle/>
          <a:p>
            <a:pPr indent="-342900" lvl="0" marL="342900" rtl="0" algn="l">
              <a:lnSpc>
                <a:spcPct val="110000"/>
              </a:lnSpc>
              <a:spcBef>
                <a:spcPts val="0"/>
              </a:spcBef>
              <a:spcAft>
                <a:spcPts val="0"/>
              </a:spcAft>
              <a:buClr>
                <a:schemeClr val="folHlink"/>
              </a:buClr>
              <a:buSzPts val="1440"/>
              <a:buFont typeface="Noto Sans Symbols"/>
              <a:buChar char="■"/>
            </a:pPr>
            <a:r>
              <a:rPr b="0" i="0" lang="en-US" sz="2400" u="none">
                <a:solidFill>
                  <a:schemeClr val="dk1"/>
                </a:solidFill>
                <a:latin typeface="Tahoma"/>
                <a:ea typeface="Tahoma"/>
                <a:cs typeface="Tahoma"/>
                <a:sym typeface="Tahoma"/>
              </a:rPr>
              <a:t>Information gain measure is biased towards attributes with a large number of values</a:t>
            </a:r>
            <a:endParaRPr/>
          </a:p>
          <a:p>
            <a:pPr indent="-342900" lvl="0" marL="342900" rtl="0" algn="l">
              <a:lnSpc>
                <a:spcPct val="110000"/>
              </a:lnSpc>
              <a:spcBef>
                <a:spcPts val="480"/>
              </a:spcBef>
              <a:spcAft>
                <a:spcPts val="0"/>
              </a:spcAft>
              <a:buClr>
                <a:schemeClr val="folHlink"/>
              </a:buClr>
              <a:buSzPts val="1440"/>
              <a:buFont typeface="Noto Sans Symbols"/>
              <a:buChar char="■"/>
            </a:pPr>
            <a:r>
              <a:rPr b="0" i="0" lang="en-US" sz="2400" u="none">
                <a:solidFill>
                  <a:schemeClr val="dk1"/>
                </a:solidFill>
                <a:latin typeface="Tahoma"/>
                <a:ea typeface="Tahoma"/>
                <a:cs typeface="Tahoma"/>
                <a:sym typeface="Tahoma"/>
              </a:rPr>
              <a:t>C4.5 (a successor of ID3) uses gain ratio to overcome the problem (normalization to information gain)</a:t>
            </a:r>
            <a:endParaRPr/>
          </a:p>
          <a:p>
            <a:pPr indent="-251459" lvl="0" marL="342900" rtl="0" algn="l">
              <a:lnSpc>
                <a:spcPct val="110000"/>
              </a:lnSpc>
              <a:spcBef>
                <a:spcPts val="480"/>
              </a:spcBef>
              <a:spcAft>
                <a:spcPts val="0"/>
              </a:spcAft>
              <a:buClr>
                <a:schemeClr val="folHlink"/>
              </a:buClr>
              <a:buSzPts val="1440"/>
              <a:buFont typeface="Noto Sans Symbols"/>
              <a:buNone/>
            </a:pPr>
            <a:r>
              <a:t/>
            </a:r>
            <a:endParaRPr b="0" i="0" sz="2400" u="none">
              <a:solidFill>
                <a:schemeClr val="dk1"/>
              </a:solidFill>
              <a:latin typeface="Tahoma"/>
              <a:ea typeface="Tahoma"/>
              <a:cs typeface="Tahoma"/>
              <a:sym typeface="Tahoma"/>
            </a:endParaRPr>
          </a:p>
          <a:p>
            <a:pPr indent="-251459" lvl="0" marL="342900" rtl="0" algn="l">
              <a:lnSpc>
                <a:spcPct val="110000"/>
              </a:lnSpc>
              <a:spcBef>
                <a:spcPts val="480"/>
              </a:spcBef>
              <a:spcAft>
                <a:spcPts val="0"/>
              </a:spcAft>
              <a:buClr>
                <a:schemeClr val="folHlink"/>
              </a:buClr>
              <a:buSzPts val="1440"/>
              <a:buFont typeface="Noto Sans Symbols"/>
              <a:buNone/>
            </a:pPr>
            <a:r>
              <a:t/>
            </a:r>
            <a:endParaRPr b="0" i="0" sz="2400" u="none">
              <a:solidFill>
                <a:schemeClr val="dk1"/>
              </a:solidFill>
              <a:latin typeface="Tahoma"/>
              <a:ea typeface="Tahoma"/>
              <a:cs typeface="Tahoma"/>
              <a:sym typeface="Tahoma"/>
            </a:endParaRPr>
          </a:p>
          <a:p>
            <a:pPr indent="-285750" lvl="1" marL="742950" rtl="0" algn="l">
              <a:lnSpc>
                <a:spcPct val="110000"/>
              </a:lnSpc>
              <a:spcBef>
                <a:spcPts val="480"/>
              </a:spcBef>
              <a:spcAft>
                <a:spcPts val="0"/>
              </a:spcAft>
              <a:buClr>
                <a:schemeClr val="hlink"/>
              </a:buClr>
              <a:buSzPts val="1320"/>
              <a:buFont typeface="Noto Sans Symbols"/>
              <a:buChar char="■"/>
            </a:pPr>
            <a:r>
              <a:rPr b="0" i="0" lang="en-US" sz="2400" u="none">
                <a:solidFill>
                  <a:schemeClr val="dk1"/>
                </a:solidFill>
                <a:latin typeface="Tahoma"/>
                <a:ea typeface="Tahoma"/>
                <a:cs typeface="Tahoma"/>
                <a:sym typeface="Tahoma"/>
              </a:rPr>
              <a:t>GainRatio(A) = Gain(A)/SplitInfo(A)</a:t>
            </a:r>
            <a:endParaRPr/>
          </a:p>
          <a:p>
            <a:pPr indent="-342900" lvl="0" marL="342900" rtl="0" algn="l">
              <a:lnSpc>
                <a:spcPct val="110000"/>
              </a:lnSpc>
              <a:spcBef>
                <a:spcPts val="480"/>
              </a:spcBef>
              <a:spcAft>
                <a:spcPts val="0"/>
              </a:spcAft>
              <a:buClr>
                <a:schemeClr val="folHlink"/>
              </a:buClr>
              <a:buSzPts val="1440"/>
              <a:buFont typeface="Noto Sans Symbols"/>
              <a:buChar char="■"/>
            </a:pPr>
            <a:r>
              <a:rPr b="0" i="0" lang="en-US" sz="2400" u="none">
                <a:solidFill>
                  <a:schemeClr val="dk1"/>
                </a:solidFill>
                <a:latin typeface="Tahoma"/>
                <a:ea typeface="Tahoma"/>
                <a:cs typeface="Tahoma"/>
                <a:sym typeface="Tahoma"/>
              </a:rPr>
              <a:t>Ex.</a:t>
            </a:r>
            <a:endParaRPr/>
          </a:p>
          <a:p>
            <a:pPr indent="-285750" lvl="1" marL="742950" rtl="0" algn="l">
              <a:lnSpc>
                <a:spcPct val="110000"/>
              </a:lnSpc>
              <a:spcBef>
                <a:spcPts val="480"/>
              </a:spcBef>
              <a:spcAft>
                <a:spcPts val="0"/>
              </a:spcAft>
              <a:buClr>
                <a:schemeClr val="hlink"/>
              </a:buClr>
              <a:buSzPts val="1320"/>
              <a:buFont typeface="Noto Sans Symbols"/>
              <a:buChar char="■"/>
            </a:pPr>
            <a:r>
              <a:rPr b="0" i="0" lang="en-US" sz="2400" u="none">
                <a:solidFill>
                  <a:schemeClr val="dk1"/>
                </a:solidFill>
                <a:latin typeface="Tahoma"/>
                <a:ea typeface="Tahoma"/>
                <a:cs typeface="Tahoma"/>
                <a:sym typeface="Tahoma"/>
              </a:rPr>
              <a:t>gain_ratio(income) = 0.029/0.926 = 0.031</a:t>
            </a:r>
            <a:endParaRPr/>
          </a:p>
          <a:p>
            <a:pPr indent="-342900" lvl="0" marL="342900" rtl="0" algn="l">
              <a:lnSpc>
                <a:spcPct val="110000"/>
              </a:lnSpc>
              <a:spcBef>
                <a:spcPts val="480"/>
              </a:spcBef>
              <a:spcAft>
                <a:spcPts val="0"/>
              </a:spcAft>
              <a:buClr>
                <a:schemeClr val="folHlink"/>
              </a:buClr>
              <a:buSzPts val="1440"/>
              <a:buFont typeface="Noto Sans Symbols"/>
              <a:buChar char="■"/>
            </a:pPr>
            <a:r>
              <a:rPr b="0" i="0" lang="en-US" sz="2400" u="none">
                <a:solidFill>
                  <a:schemeClr val="dk1"/>
                </a:solidFill>
                <a:latin typeface="Tahoma"/>
                <a:ea typeface="Tahoma"/>
                <a:cs typeface="Tahoma"/>
                <a:sym typeface="Tahoma"/>
              </a:rPr>
              <a:t>The attribute with the maximum gain ratio is selected as the splitting attribute</a:t>
            </a:r>
            <a:endParaRPr/>
          </a:p>
        </p:txBody>
      </p:sp>
      <p:pic>
        <p:nvPicPr>
          <p:cNvPr id="287" name="Google Shape;287;p17"/>
          <p:cNvPicPr preferRelativeResize="0"/>
          <p:nvPr>
            <p:ph idx="1" type="body"/>
          </p:nvPr>
        </p:nvPicPr>
        <p:blipFill rotWithShape="1">
          <a:blip r:embed="rId3">
            <a:alphaModFix/>
          </a:blip>
          <a:srcRect b="0" l="0" r="0" t="0"/>
          <a:stretch/>
        </p:blipFill>
        <p:spPr>
          <a:xfrm>
            <a:off x="1981200" y="3200400"/>
            <a:ext cx="4343400" cy="831850"/>
          </a:xfrm>
          <a:prstGeom prst="rect">
            <a:avLst/>
          </a:prstGeom>
          <a:noFill/>
          <a:ln>
            <a:noFill/>
          </a:ln>
        </p:spPr>
      </p:pic>
      <p:pic>
        <p:nvPicPr>
          <p:cNvPr id="288" name="Google Shape;288;p17"/>
          <p:cNvPicPr preferRelativeResize="0"/>
          <p:nvPr>
            <p:ph idx="2" type="body"/>
          </p:nvPr>
        </p:nvPicPr>
        <p:blipFill rotWithShape="1">
          <a:blip r:embed="rId4">
            <a:alphaModFix/>
          </a:blip>
          <a:srcRect b="0" l="0" r="0" t="0"/>
          <a:stretch/>
        </p:blipFill>
        <p:spPr>
          <a:xfrm>
            <a:off x="1447800" y="4495800"/>
            <a:ext cx="7162800" cy="604837"/>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18"/>
          <p:cNvSpPr txBox="1"/>
          <p:nvPr/>
        </p:nvSpPr>
        <p:spPr>
          <a:xfrm>
            <a:off x="7239000" y="6477000"/>
            <a:ext cx="1905000" cy="3810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Tahoma"/>
              <a:buNone/>
            </a:pPr>
            <a:fld id="{00000000-1234-1234-1234-123412341234}" type="slidenum">
              <a:rPr b="0" i="0" lang="en-US" sz="1200" u="none">
                <a:solidFill>
                  <a:schemeClr val="dk1"/>
                </a:solidFill>
                <a:latin typeface="Tahoma"/>
                <a:ea typeface="Tahoma"/>
                <a:cs typeface="Tahoma"/>
                <a:sym typeface="Tahoma"/>
              </a:rPr>
              <a:t>‹#›</a:t>
            </a:fld>
            <a:endParaRPr/>
          </a:p>
        </p:txBody>
      </p:sp>
      <p:sp>
        <p:nvSpPr>
          <p:cNvPr id="294" name="Google Shape;294;p18"/>
          <p:cNvSpPr txBox="1"/>
          <p:nvPr>
            <p:ph type="title"/>
          </p:nvPr>
        </p:nvSpPr>
        <p:spPr>
          <a:xfrm>
            <a:off x="304800" y="381000"/>
            <a:ext cx="8402637" cy="609600"/>
          </a:xfrm>
          <a:prstGeom prst="rect">
            <a:avLst/>
          </a:prstGeom>
          <a:noFill/>
          <a:ln>
            <a:noFill/>
          </a:ln>
        </p:spPr>
        <p:txBody>
          <a:bodyPr anchorCtr="0" anchor="b" bIns="46025" lIns="92075" spcFirstLastPara="1" rIns="92075" wrap="square" tIns="46025">
            <a:noAutofit/>
          </a:bodyPr>
          <a:lstStyle/>
          <a:p>
            <a:pPr indent="0" lvl="0" marL="0" rtl="0" algn="ctr">
              <a:lnSpc>
                <a:spcPct val="100000"/>
              </a:lnSpc>
              <a:spcBef>
                <a:spcPts val="0"/>
              </a:spcBef>
              <a:spcAft>
                <a:spcPts val="0"/>
              </a:spcAft>
              <a:buClr>
                <a:schemeClr val="dk2"/>
              </a:buClr>
              <a:buSzPts val="3200"/>
              <a:buFont typeface="Tahoma"/>
              <a:buNone/>
            </a:pPr>
            <a:r>
              <a:rPr b="1" i="0" lang="en-US" sz="3200" u="none">
                <a:solidFill>
                  <a:schemeClr val="dk2"/>
                </a:solidFill>
                <a:latin typeface="Tahoma"/>
                <a:ea typeface="Tahoma"/>
                <a:cs typeface="Tahoma"/>
                <a:sym typeface="Tahoma"/>
              </a:rPr>
              <a:t>Gini index (CART, IBM IntelligentMiner)</a:t>
            </a:r>
            <a:endParaRPr/>
          </a:p>
        </p:txBody>
      </p:sp>
      <p:sp>
        <p:nvSpPr>
          <p:cNvPr id="295" name="Google Shape;295;p18"/>
          <p:cNvSpPr txBox="1"/>
          <p:nvPr>
            <p:ph idx="1" type="body"/>
          </p:nvPr>
        </p:nvSpPr>
        <p:spPr>
          <a:xfrm>
            <a:off x="304800" y="1371600"/>
            <a:ext cx="8534400" cy="5105400"/>
          </a:xfrm>
          <a:prstGeom prst="rect">
            <a:avLst/>
          </a:prstGeom>
          <a:noFill/>
          <a:ln>
            <a:noFill/>
          </a:ln>
        </p:spPr>
        <p:txBody>
          <a:bodyPr anchorCtr="0" anchor="t" bIns="46025" lIns="92075" spcFirstLastPara="1" rIns="92075" wrap="square" tIns="46025">
            <a:noAutofit/>
          </a:bodyPr>
          <a:lstStyle/>
          <a:p>
            <a:pPr indent="-342900" lvl="0" marL="342900" rtl="0" algn="l">
              <a:lnSpc>
                <a:spcPct val="110000"/>
              </a:lnSpc>
              <a:spcBef>
                <a:spcPts val="0"/>
              </a:spcBef>
              <a:spcAft>
                <a:spcPts val="0"/>
              </a:spcAft>
              <a:buClr>
                <a:schemeClr val="folHlink"/>
              </a:buClr>
              <a:buSzPts val="1200"/>
              <a:buFont typeface="Noto Sans Symbols"/>
              <a:buChar char="■"/>
            </a:pPr>
            <a:r>
              <a:rPr b="0" i="0" lang="en-US" sz="2000" u="none">
                <a:solidFill>
                  <a:schemeClr val="dk1"/>
                </a:solidFill>
                <a:latin typeface="Tahoma"/>
                <a:ea typeface="Tahoma"/>
                <a:cs typeface="Tahoma"/>
                <a:sym typeface="Tahoma"/>
              </a:rPr>
              <a:t>If a data set </a:t>
            </a:r>
            <a:r>
              <a:rPr b="0" i="1" lang="en-US" sz="2000" u="none">
                <a:solidFill>
                  <a:schemeClr val="dk1"/>
                </a:solidFill>
                <a:latin typeface="Tahoma"/>
                <a:ea typeface="Tahoma"/>
                <a:cs typeface="Tahoma"/>
                <a:sym typeface="Tahoma"/>
              </a:rPr>
              <a:t>D </a:t>
            </a:r>
            <a:r>
              <a:rPr b="0" i="0" lang="en-US" sz="2000" u="none">
                <a:solidFill>
                  <a:schemeClr val="dk1"/>
                </a:solidFill>
                <a:latin typeface="Tahoma"/>
                <a:ea typeface="Tahoma"/>
                <a:cs typeface="Tahoma"/>
                <a:sym typeface="Tahoma"/>
              </a:rPr>
              <a:t>contains examples from </a:t>
            </a:r>
            <a:r>
              <a:rPr b="0" i="1" lang="en-US" sz="2000" u="none">
                <a:solidFill>
                  <a:schemeClr val="dk1"/>
                </a:solidFill>
                <a:latin typeface="Tahoma"/>
                <a:ea typeface="Tahoma"/>
                <a:cs typeface="Tahoma"/>
                <a:sym typeface="Tahoma"/>
              </a:rPr>
              <a:t>n</a:t>
            </a:r>
            <a:r>
              <a:rPr b="0" i="0" lang="en-US" sz="2000" u="none">
                <a:solidFill>
                  <a:schemeClr val="dk1"/>
                </a:solidFill>
                <a:latin typeface="Tahoma"/>
                <a:ea typeface="Tahoma"/>
                <a:cs typeface="Tahoma"/>
                <a:sym typeface="Tahoma"/>
              </a:rPr>
              <a:t> classes, gini index, </a:t>
            </a:r>
            <a:r>
              <a:rPr b="0" i="1" lang="en-US" sz="2000" u="none">
                <a:solidFill>
                  <a:schemeClr val="dk1"/>
                </a:solidFill>
                <a:latin typeface="Tahoma"/>
                <a:ea typeface="Tahoma"/>
                <a:cs typeface="Tahoma"/>
                <a:sym typeface="Tahoma"/>
              </a:rPr>
              <a:t>gini</a:t>
            </a:r>
            <a:r>
              <a:rPr b="0" i="0" lang="en-US" sz="2000" u="none">
                <a:solidFill>
                  <a:schemeClr val="dk1"/>
                </a:solidFill>
                <a:latin typeface="Tahoma"/>
                <a:ea typeface="Tahoma"/>
                <a:cs typeface="Tahoma"/>
                <a:sym typeface="Tahoma"/>
              </a:rPr>
              <a:t>(</a:t>
            </a:r>
            <a:r>
              <a:rPr b="0" i="1" lang="en-US" sz="2000" u="none">
                <a:solidFill>
                  <a:schemeClr val="dk1"/>
                </a:solidFill>
                <a:latin typeface="Tahoma"/>
                <a:ea typeface="Tahoma"/>
                <a:cs typeface="Tahoma"/>
                <a:sym typeface="Tahoma"/>
              </a:rPr>
              <a:t>D</a:t>
            </a:r>
            <a:r>
              <a:rPr b="0" i="0" lang="en-US" sz="2000" u="none">
                <a:solidFill>
                  <a:schemeClr val="dk1"/>
                </a:solidFill>
                <a:latin typeface="Tahoma"/>
                <a:ea typeface="Tahoma"/>
                <a:cs typeface="Tahoma"/>
                <a:sym typeface="Tahoma"/>
              </a:rPr>
              <a:t>) is defined as</a:t>
            </a:r>
            <a:endParaRPr/>
          </a:p>
          <a:p>
            <a:pPr indent="-266700" lvl="0" marL="342900" rtl="0" algn="l">
              <a:lnSpc>
                <a:spcPct val="110000"/>
              </a:lnSpc>
              <a:spcBef>
                <a:spcPts val="0"/>
              </a:spcBef>
              <a:spcAft>
                <a:spcPts val="0"/>
              </a:spcAft>
              <a:buClr>
                <a:schemeClr val="folHlink"/>
              </a:buClr>
              <a:buSzPts val="1200"/>
              <a:buFont typeface="Noto Sans Symbols"/>
              <a:buNone/>
            </a:pPr>
            <a:r>
              <a:t/>
            </a:r>
            <a:endParaRPr b="0" i="0" sz="2000" u="none">
              <a:solidFill>
                <a:schemeClr val="dk1"/>
              </a:solidFill>
              <a:latin typeface="Tahoma"/>
              <a:ea typeface="Tahoma"/>
              <a:cs typeface="Tahoma"/>
              <a:sym typeface="Tahoma"/>
            </a:endParaRPr>
          </a:p>
          <a:p>
            <a:pPr indent="-342900" lvl="0" marL="342900" rtl="0" algn="l">
              <a:lnSpc>
                <a:spcPct val="110000"/>
              </a:lnSpc>
              <a:spcBef>
                <a:spcPts val="0"/>
              </a:spcBef>
              <a:spcAft>
                <a:spcPts val="0"/>
              </a:spcAft>
              <a:buSzPts val="1200"/>
              <a:buNone/>
            </a:pPr>
            <a:r>
              <a:rPr b="0" i="0" lang="en-US" sz="2000" u="none">
                <a:solidFill>
                  <a:schemeClr val="dk1"/>
                </a:solidFill>
                <a:latin typeface="Tahoma"/>
                <a:ea typeface="Tahoma"/>
                <a:cs typeface="Tahoma"/>
                <a:sym typeface="Tahoma"/>
              </a:rPr>
              <a:t>    </a:t>
            </a:r>
            <a:endParaRPr/>
          </a:p>
          <a:p>
            <a:pPr indent="-342900" lvl="0" marL="342900" rtl="0" algn="l">
              <a:lnSpc>
                <a:spcPct val="110000"/>
              </a:lnSpc>
              <a:spcBef>
                <a:spcPts val="0"/>
              </a:spcBef>
              <a:spcAft>
                <a:spcPts val="0"/>
              </a:spcAft>
              <a:buSzPts val="1200"/>
              <a:buNone/>
            </a:pPr>
            <a:r>
              <a:rPr b="0" i="0" lang="en-US" sz="2000" u="none">
                <a:solidFill>
                  <a:schemeClr val="dk1"/>
                </a:solidFill>
                <a:latin typeface="Tahoma"/>
                <a:ea typeface="Tahoma"/>
                <a:cs typeface="Tahoma"/>
                <a:sym typeface="Tahoma"/>
              </a:rPr>
              <a:t>     where </a:t>
            </a:r>
            <a:r>
              <a:rPr b="0" i="1" lang="en-US" sz="2000" u="none">
                <a:solidFill>
                  <a:schemeClr val="dk1"/>
                </a:solidFill>
                <a:latin typeface="Tahoma"/>
                <a:ea typeface="Tahoma"/>
                <a:cs typeface="Tahoma"/>
                <a:sym typeface="Tahoma"/>
              </a:rPr>
              <a:t>p</a:t>
            </a:r>
            <a:r>
              <a:rPr b="0" baseline="-25000" i="1" lang="en-US" sz="2000" u="none">
                <a:solidFill>
                  <a:schemeClr val="dk1"/>
                </a:solidFill>
                <a:latin typeface="Tahoma"/>
                <a:ea typeface="Tahoma"/>
                <a:cs typeface="Tahoma"/>
                <a:sym typeface="Tahoma"/>
              </a:rPr>
              <a:t>j</a:t>
            </a:r>
            <a:r>
              <a:rPr b="0" i="0" lang="en-US" sz="2000" u="none">
                <a:solidFill>
                  <a:schemeClr val="dk1"/>
                </a:solidFill>
                <a:latin typeface="Tahoma"/>
                <a:ea typeface="Tahoma"/>
                <a:cs typeface="Tahoma"/>
                <a:sym typeface="Tahoma"/>
              </a:rPr>
              <a:t> is the relative frequency of class </a:t>
            </a:r>
            <a:r>
              <a:rPr b="0" i="1" lang="en-US" sz="2000" u="none">
                <a:solidFill>
                  <a:schemeClr val="dk1"/>
                </a:solidFill>
                <a:latin typeface="Tahoma"/>
                <a:ea typeface="Tahoma"/>
                <a:cs typeface="Tahoma"/>
                <a:sym typeface="Tahoma"/>
              </a:rPr>
              <a:t>j</a:t>
            </a:r>
            <a:r>
              <a:rPr b="0" i="0" lang="en-US" sz="2000" u="none">
                <a:solidFill>
                  <a:schemeClr val="dk1"/>
                </a:solidFill>
                <a:latin typeface="Tahoma"/>
                <a:ea typeface="Tahoma"/>
                <a:cs typeface="Tahoma"/>
                <a:sym typeface="Tahoma"/>
              </a:rPr>
              <a:t> in </a:t>
            </a:r>
            <a:r>
              <a:rPr b="0" i="1" lang="en-US" sz="2000" u="none">
                <a:solidFill>
                  <a:schemeClr val="dk1"/>
                </a:solidFill>
                <a:latin typeface="Tahoma"/>
                <a:ea typeface="Tahoma"/>
                <a:cs typeface="Tahoma"/>
                <a:sym typeface="Tahoma"/>
              </a:rPr>
              <a:t>D</a:t>
            </a:r>
            <a:endParaRPr/>
          </a:p>
          <a:p>
            <a:pPr indent="-342900" lvl="0" marL="342900" rtl="0" algn="l">
              <a:lnSpc>
                <a:spcPct val="110000"/>
              </a:lnSpc>
              <a:spcBef>
                <a:spcPts val="0"/>
              </a:spcBef>
              <a:spcAft>
                <a:spcPts val="0"/>
              </a:spcAft>
              <a:buClr>
                <a:schemeClr val="folHlink"/>
              </a:buClr>
              <a:buSzPts val="1200"/>
              <a:buFont typeface="Noto Sans Symbols"/>
              <a:buChar char="■"/>
            </a:pPr>
            <a:r>
              <a:rPr b="0" i="0" lang="en-US" sz="2000" u="none">
                <a:solidFill>
                  <a:schemeClr val="dk1"/>
                </a:solidFill>
                <a:latin typeface="Tahoma"/>
                <a:ea typeface="Tahoma"/>
                <a:cs typeface="Tahoma"/>
                <a:sym typeface="Tahoma"/>
              </a:rPr>
              <a:t>If a data set </a:t>
            </a:r>
            <a:r>
              <a:rPr b="0" i="1" lang="en-US" sz="2000" u="none">
                <a:solidFill>
                  <a:schemeClr val="dk1"/>
                </a:solidFill>
                <a:latin typeface="Tahoma"/>
                <a:ea typeface="Tahoma"/>
                <a:cs typeface="Tahoma"/>
                <a:sym typeface="Tahoma"/>
              </a:rPr>
              <a:t>D</a:t>
            </a:r>
            <a:r>
              <a:rPr b="0" i="0" lang="en-US" sz="2000" u="none">
                <a:solidFill>
                  <a:schemeClr val="dk1"/>
                </a:solidFill>
                <a:latin typeface="Tahoma"/>
                <a:ea typeface="Tahoma"/>
                <a:cs typeface="Tahoma"/>
                <a:sym typeface="Tahoma"/>
              </a:rPr>
              <a:t>  is split on A into two subsets </a:t>
            </a:r>
            <a:r>
              <a:rPr b="0" i="1" lang="en-US" sz="2000" u="none">
                <a:solidFill>
                  <a:schemeClr val="dk1"/>
                </a:solidFill>
                <a:latin typeface="Tahoma"/>
                <a:ea typeface="Tahoma"/>
                <a:cs typeface="Tahoma"/>
                <a:sym typeface="Tahoma"/>
              </a:rPr>
              <a:t>D</a:t>
            </a:r>
            <a:r>
              <a:rPr b="0" baseline="-25000" i="1" lang="en-US" sz="2000" u="none">
                <a:solidFill>
                  <a:schemeClr val="dk1"/>
                </a:solidFill>
                <a:latin typeface="Tahoma"/>
                <a:ea typeface="Tahoma"/>
                <a:cs typeface="Tahoma"/>
                <a:sym typeface="Tahoma"/>
              </a:rPr>
              <a:t>1</a:t>
            </a:r>
            <a:r>
              <a:rPr b="0" i="0" lang="en-US" sz="2000" u="none">
                <a:solidFill>
                  <a:schemeClr val="dk1"/>
                </a:solidFill>
                <a:latin typeface="Tahoma"/>
                <a:ea typeface="Tahoma"/>
                <a:cs typeface="Tahoma"/>
                <a:sym typeface="Tahoma"/>
              </a:rPr>
              <a:t> and </a:t>
            </a:r>
            <a:r>
              <a:rPr b="0" i="1" lang="en-US" sz="2000" u="none">
                <a:solidFill>
                  <a:schemeClr val="dk1"/>
                </a:solidFill>
                <a:latin typeface="Tahoma"/>
                <a:ea typeface="Tahoma"/>
                <a:cs typeface="Tahoma"/>
                <a:sym typeface="Tahoma"/>
              </a:rPr>
              <a:t>D</a:t>
            </a:r>
            <a:r>
              <a:rPr b="0" baseline="-25000" i="1" lang="en-US" sz="2000" u="none">
                <a:solidFill>
                  <a:schemeClr val="dk1"/>
                </a:solidFill>
                <a:latin typeface="Tahoma"/>
                <a:ea typeface="Tahoma"/>
                <a:cs typeface="Tahoma"/>
                <a:sym typeface="Tahoma"/>
              </a:rPr>
              <a:t>2</a:t>
            </a:r>
            <a:r>
              <a:rPr b="0" i="0" lang="en-US" sz="2000" u="none">
                <a:solidFill>
                  <a:schemeClr val="dk1"/>
                </a:solidFill>
                <a:latin typeface="Tahoma"/>
                <a:ea typeface="Tahoma"/>
                <a:cs typeface="Tahoma"/>
                <a:sym typeface="Tahoma"/>
              </a:rPr>
              <a:t>, the </a:t>
            </a:r>
            <a:r>
              <a:rPr b="0" i="1" lang="en-US" sz="2000" u="none">
                <a:solidFill>
                  <a:schemeClr val="dk1"/>
                </a:solidFill>
                <a:latin typeface="Tahoma"/>
                <a:ea typeface="Tahoma"/>
                <a:cs typeface="Tahoma"/>
                <a:sym typeface="Tahoma"/>
              </a:rPr>
              <a:t>gini</a:t>
            </a:r>
            <a:r>
              <a:rPr b="0" i="0" lang="en-US" sz="2000" u="none">
                <a:solidFill>
                  <a:schemeClr val="dk1"/>
                </a:solidFill>
                <a:latin typeface="Tahoma"/>
                <a:ea typeface="Tahoma"/>
                <a:cs typeface="Tahoma"/>
                <a:sym typeface="Tahoma"/>
              </a:rPr>
              <a:t> index </a:t>
            </a:r>
            <a:r>
              <a:rPr b="0" i="1" lang="en-US" sz="2000" u="none">
                <a:solidFill>
                  <a:schemeClr val="dk1"/>
                </a:solidFill>
                <a:latin typeface="Tahoma"/>
                <a:ea typeface="Tahoma"/>
                <a:cs typeface="Tahoma"/>
                <a:sym typeface="Tahoma"/>
              </a:rPr>
              <a:t>gini</a:t>
            </a:r>
            <a:r>
              <a:rPr b="0" i="0" lang="en-US" sz="2000" u="none">
                <a:solidFill>
                  <a:schemeClr val="dk1"/>
                </a:solidFill>
                <a:latin typeface="Tahoma"/>
                <a:ea typeface="Tahoma"/>
                <a:cs typeface="Tahoma"/>
                <a:sym typeface="Tahoma"/>
              </a:rPr>
              <a:t>(</a:t>
            </a:r>
            <a:r>
              <a:rPr b="0" i="1" lang="en-US" sz="2000" u="none">
                <a:solidFill>
                  <a:schemeClr val="dk1"/>
                </a:solidFill>
                <a:latin typeface="Tahoma"/>
                <a:ea typeface="Tahoma"/>
                <a:cs typeface="Tahoma"/>
                <a:sym typeface="Tahoma"/>
              </a:rPr>
              <a:t>D</a:t>
            </a:r>
            <a:r>
              <a:rPr b="0" i="0" lang="en-US" sz="2000" u="none">
                <a:solidFill>
                  <a:schemeClr val="dk1"/>
                </a:solidFill>
                <a:latin typeface="Tahoma"/>
                <a:ea typeface="Tahoma"/>
                <a:cs typeface="Tahoma"/>
                <a:sym typeface="Tahoma"/>
              </a:rPr>
              <a:t>) is defined as</a:t>
            </a:r>
            <a:endParaRPr/>
          </a:p>
          <a:p>
            <a:pPr indent="-266700" lvl="0" marL="342900" rtl="0" algn="l">
              <a:lnSpc>
                <a:spcPct val="110000"/>
              </a:lnSpc>
              <a:spcBef>
                <a:spcPts val="0"/>
              </a:spcBef>
              <a:spcAft>
                <a:spcPts val="0"/>
              </a:spcAft>
              <a:buClr>
                <a:schemeClr val="folHlink"/>
              </a:buClr>
              <a:buSzPts val="1200"/>
              <a:buFont typeface="Noto Sans Symbols"/>
              <a:buNone/>
            </a:pPr>
            <a:r>
              <a:t/>
            </a:r>
            <a:endParaRPr b="0" i="0" sz="2000" u="none">
              <a:solidFill>
                <a:schemeClr val="dk1"/>
              </a:solidFill>
              <a:latin typeface="Tahoma"/>
              <a:ea typeface="Tahoma"/>
              <a:cs typeface="Tahoma"/>
              <a:sym typeface="Tahoma"/>
            </a:endParaRPr>
          </a:p>
          <a:p>
            <a:pPr indent="-266700" lvl="0" marL="342900" rtl="0" algn="l">
              <a:lnSpc>
                <a:spcPct val="110000"/>
              </a:lnSpc>
              <a:spcBef>
                <a:spcPts val="0"/>
              </a:spcBef>
              <a:spcAft>
                <a:spcPts val="0"/>
              </a:spcAft>
              <a:buClr>
                <a:schemeClr val="folHlink"/>
              </a:buClr>
              <a:buSzPts val="1200"/>
              <a:buFont typeface="Noto Sans Symbols"/>
              <a:buNone/>
            </a:pPr>
            <a:r>
              <a:t/>
            </a:r>
            <a:endParaRPr b="0" i="0" sz="2000" u="none">
              <a:solidFill>
                <a:schemeClr val="dk1"/>
              </a:solidFill>
              <a:latin typeface="Tahoma"/>
              <a:ea typeface="Tahoma"/>
              <a:cs typeface="Tahoma"/>
              <a:sym typeface="Tahoma"/>
            </a:endParaRPr>
          </a:p>
          <a:p>
            <a:pPr indent="-342900" lvl="0" marL="342900" rtl="0" algn="l">
              <a:lnSpc>
                <a:spcPct val="110000"/>
              </a:lnSpc>
              <a:spcBef>
                <a:spcPts val="0"/>
              </a:spcBef>
              <a:spcAft>
                <a:spcPts val="0"/>
              </a:spcAft>
              <a:buClr>
                <a:schemeClr val="folHlink"/>
              </a:buClr>
              <a:buSzPts val="1200"/>
              <a:buFont typeface="Noto Sans Symbols"/>
              <a:buChar char="■"/>
            </a:pPr>
            <a:r>
              <a:rPr b="0" i="0" lang="en-US" sz="2000" u="none">
                <a:solidFill>
                  <a:schemeClr val="dk1"/>
                </a:solidFill>
                <a:latin typeface="Tahoma"/>
                <a:ea typeface="Tahoma"/>
                <a:cs typeface="Tahoma"/>
                <a:sym typeface="Tahoma"/>
              </a:rPr>
              <a:t>Reduction in Impurity:</a:t>
            </a:r>
            <a:endParaRPr/>
          </a:p>
          <a:p>
            <a:pPr indent="-266700" lvl="0" marL="342900" rtl="0" algn="l">
              <a:lnSpc>
                <a:spcPct val="110000"/>
              </a:lnSpc>
              <a:spcBef>
                <a:spcPts val="0"/>
              </a:spcBef>
              <a:spcAft>
                <a:spcPts val="0"/>
              </a:spcAft>
              <a:buClr>
                <a:schemeClr val="folHlink"/>
              </a:buClr>
              <a:buSzPts val="1200"/>
              <a:buFont typeface="Noto Sans Symbols"/>
              <a:buNone/>
            </a:pPr>
            <a:r>
              <a:t/>
            </a:r>
            <a:endParaRPr b="0" i="0" sz="2000" u="none">
              <a:solidFill>
                <a:schemeClr val="dk1"/>
              </a:solidFill>
              <a:latin typeface="Tahoma"/>
              <a:ea typeface="Tahoma"/>
              <a:cs typeface="Tahoma"/>
              <a:sym typeface="Tahoma"/>
            </a:endParaRPr>
          </a:p>
          <a:p>
            <a:pPr indent="-266700" lvl="0" marL="342900" rtl="0" algn="l">
              <a:lnSpc>
                <a:spcPct val="110000"/>
              </a:lnSpc>
              <a:spcBef>
                <a:spcPts val="0"/>
              </a:spcBef>
              <a:spcAft>
                <a:spcPts val="0"/>
              </a:spcAft>
              <a:buClr>
                <a:schemeClr val="folHlink"/>
              </a:buClr>
              <a:buSzPts val="1200"/>
              <a:buFont typeface="Noto Sans Symbols"/>
              <a:buNone/>
            </a:pPr>
            <a:r>
              <a:t/>
            </a:r>
            <a:endParaRPr b="0" i="0" sz="2000" u="none">
              <a:solidFill>
                <a:schemeClr val="dk1"/>
              </a:solidFill>
              <a:latin typeface="Tahoma"/>
              <a:ea typeface="Tahoma"/>
              <a:cs typeface="Tahoma"/>
              <a:sym typeface="Tahoma"/>
            </a:endParaRPr>
          </a:p>
          <a:p>
            <a:pPr indent="-342900" lvl="0" marL="342900" rtl="0" algn="l">
              <a:lnSpc>
                <a:spcPct val="110000"/>
              </a:lnSpc>
              <a:spcBef>
                <a:spcPts val="0"/>
              </a:spcBef>
              <a:spcAft>
                <a:spcPts val="0"/>
              </a:spcAft>
              <a:buClr>
                <a:schemeClr val="folHlink"/>
              </a:buClr>
              <a:buSzPts val="1200"/>
              <a:buFont typeface="Noto Sans Symbols"/>
              <a:buChar char="■"/>
            </a:pPr>
            <a:r>
              <a:rPr b="0" i="0" lang="en-US" sz="2000" u="none">
                <a:solidFill>
                  <a:schemeClr val="dk1"/>
                </a:solidFill>
                <a:latin typeface="Tahoma"/>
                <a:ea typeface="Tahoma"/>
                <a:cs typeface="Tahoma"/>
                <a:sym typeface="Tahoma"/>
              </a:rPr>
              <a:t>The attribute provides the smallest </a:t>
            </a:r>
            <a:r>
              <a:rPr b="0" i="1" lang="en-US" sz="2000" u="none">
                <a:solidFill>
                  <a:schemeClr val="dk1"/>
                </a:solidFill>
                <a:latin typeface="Tahoma"/>
                <a:ea typeface="Tahoma"/>
                <a:cs typeface="Tahoma"/>
                <a:sym typeface="Tahoma"/>
              </a:rPr>
              <a:t>gini</a:t>
            </a:r>
            <a:r>
              <a:rPr b="0" baseline="-25000" i="1" lang="en-US" sz="2000" u="none">
                <a:solidFill>
                  <a:schemeClr val="dk1"/>
                </a:solidFill>
                <a:latin typeface="Tahoma"/>
                <a:ea typeface="Tahoma"/>
                <a:cs typeface="Tahoma"/>
                <a:sym typeface="Tahoma"/>
              </a:rPr>
              <a:t>split</a:t>
            </a:r>
            <a:r>
              <a:rPr b="0" i="0" lang="en-US" sz="2000" u="none">
                <a:solidFill>
                  <a:schemeClr val="dk1"/>
                </a:solidFill>
                <a:latin typeface="Tahoma"/>
                <a:ea typeface="Tahoma"/>
                <a:cs typeface="Tahoma"/>
                <a:sym typeface="Tahoma"/>
              </a:rPr>
              <a:t>(</a:t>
            </a:r>
            <a:r>
              <a:rPr b="0" i="1" lang="en-US" sz="2000" u="none">
                <a:solidFill>
                  <a:schemeClr val="dk1"/>
                </a:solidFill>
                <a:latin typeface="Tahoma"/>
                <a:ea typeface="Tahoma"/>
                <a:cs typeface="Tahoma"/>
                <a:sym typeface="Tahoma"/>
              </a:rPr>
              <a:t>D</a:t>
            </a:r>
            <a:r>
              <a:rPr b="0" i="0" lang="en-US" sz="2000" u="none">
                <a:solidFill>
                  <a:schemeClr val="dk1"/>
                </a:solidFill>
                <a:latin typeface="Tahoma"/>
                <a:ea typeface="Tahoma"/>
                <a:cs typeface="Tahoma"/>
                <a:sym typeface="Tahoma"/>
              </a:rPr>
              <a:t>) (or the largest reduction in impurity) is chosen to split the node (</a:t>
            </a:r>
            <a:r>
              <a:rPr b="0" i="1" lang="en-US" sz="2000" u="none">
                <a:solidFill>
                  <a:srgbClr val="CC0000"/>
                </a:solidFill>
                <a:latin typeface="Tahoma"/>
                <a:ea typeface="Tahoma"/>
                <a:cs typeface="Tahoma"/>
                <a:sym typeface="Tahoma"/>
              </a:rPr>
              <a:t>need to enumerate all the possible splitting points for each attribute</a:t>
            </a:r>
            <a:r>
              <a:rPr b="0" i="0" lang="en-US" sz="2000" u="none">
                <a:solidFill>
                  <a:schemeClr val="dk1"/>
                </a:solidFill>
                <a:latin typeface="Tahoma"/>
                <a:ea typeface="Tahoma"/>
                <a:cs typeface="Tahoma"/>
                <a:sym typeface="Tahoma"/>
              </a:rPr>
              <a:t>)</a:t>
            </a:r>
            <a:endParaRPr/>
          </a:p>
        </p:txBody>
      </p:sp>
      <p:pic>
        <p:nvPicPr>
          <p:cNvPr id="296" name="Google Shape;296;p18"/>
          <p:cNvPicPr preferRelativeResize="0"/>
          <p:nvPr/>
        </p:nvPicPr>
        <p:blipFill rotWithShape="1">
          <a:blip r:embed="rId3">
            <a:alphaModFix/>
          </a:blip>
          <a:srcRect b="0" l="0" r="0" t="0"/>
          <a:stretch/>
        </p:blipFill>
        <p:spPr>
          <a:xfrm>
            <a:off x="3124200" y="1752600"/>
            <a:ext cx="2895600" cy="1066800"/>
          </a:xfrm>
          <a:prstGeom prst="rect">
            <a:avLst/>
          </a:prstGeom>
          <a:noFill/>
          <a:ln>
            <a:noFill/>
          </a:ln>
        </p:spPr>
      </p:pic>
      <p:pic>
        <p:nvPicPr>
          <p:cNvPr id="297" name="Google Shape;297;p18"/>
          <p:cNvPicPr preferRelativeResize="0"/>
          <p:nvPr/>
        </p:nvPicPr>
        <p:blipFill rotWithShape="1">
          <a:blip r:embed="rId4">
            <a:alphaModFix/>
          </a:blip>
          <a:srcRect b="0" l="0" r="0" t="0"/>
          <a:stretch/>
        </p:blipFill>
        <p:spPr>
          <a:xfrm>
            <a:off x="2819400" y="3581400"/>
            <a:ext cx="5703887" cy="854075"/>
          </a:xfrm>
          <a:prstGeom prst="rect">
            <a:avLst/>
          </a:prstGeom>
          <a:noFill/>
          <a:ln>
            <a:noFill/>
          </a:ln>
        </p:spPr>
      </p:pic>
      <p:pic>
        <p:nvPicPr>
          <p:cNvPr id="298" name="Google Shape;298;p18"/>
          <p:cNvPicPr preferRelativeResize="0"/>
          <p:nvPr>
            <p:ph idx="1" type="body"/>
          </p:nvPr>
        </p:nvPicPr>
        <p:blipFill rotWithShape="1">
          <a:blip r:embed="rId5">
            <a:alphaModFix/>
          </a:blip>
          <a:srcRect b="0" l="0" r="0" t="0"/>
          <a:stretch/>
        </p:blipFill>
        <p:spPr>
          <a:xfrm>
            <a:off x="3429000" y="4800600"/>
            <a:ext cx="4618037" cy="522287"/>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19"/>
          <p:cNvSpPr txBox="1"/>
          <p:nvPr/>
        </p:nvSpPr>
        <p:spPr>
          <a:xfrm>
            <a:off x="7239000" y="6477000"/>
            <a:ext cx="1905000" cy="3810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Tahoma"/>
              <a:buNone/>
            </a:pPr>
            <a:fld id="{00000000-1234-1234-1234-123412341234}" type="slidenum">
              <a:rPr b="0" i="0" lang="en-US" sz="1200" u="none">
                <a:solidFill>
                  <a:schemeClr val="dk1"/>
                </a:solidFill>
                <a:latin typeface="Tahoma"/>
                <a:ea typeface="Tahoma"/>
                <a:cs typeface="Tahoma"/>
                <a:sym typeface="Tahoma"/>
              </a:rPr>
              <a:t>‹#›</a:t>
            </a:fld>
            <a:endParaRPr/>
          </a:p>
        </p:txBody>
      </p:sp>
      <p:sp>
        <p:nvSpPr>
          <p:cNvPr id="304" name="Google Shape;304;p19"/>
          <p:cNvSpPr txBox="1"/>
          <p:nvPr>
            <p:ph type="title"/>
          </p:nvPr>
        </p:nvSpPr>
        <p:spPr>
          <a:xfrm>
            <a:off x="304800" y="381000"/>
            <a:ext cx="8402637" cy="6096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Clr>
                <a:schemeClr val="dk2"/>
              </a:buClr>
              <a:buSzPts val="3200"/>
              <a:buFont typeface="Tahoma"/>
              <a:buNone/>
            </a:pPr>
            <a:r>
              <a:rPr b="1" i="0" lang="en-US" sz="3200" u="none">
                <a:solidFill>
                  <a:schemeClr val="dk2"/>
                </a:solidFill>
                <a:latin typeface="Tahoma"/>
                <a:ea typeface="Tahoma"/>
                <a:cs typeface="Tahoma"/>
                <a:sym typeface="Tahoma"/>
              </a:rPr>
              <a:t>Gini index (CART, IBM IntelligentMiner)</a:t>
            </a:r>
            <a:endParaRPr/>
          </a:p>
        </p:txBody>
      </p:sp>
      <p:sp>
        <p:nvSpPr>
          <p:cNvPr id="305" name="Google Shape;305;p19"/>
          <p:cNvSpPr txBox="1"/>
          <p:nvPr>
            <p:ph idx="1" type="body"/>
          </p:nvPr>
        </p:nvSpPr>
        <p:spPr>
          <a:xfrm>
            <a:off x="304800" y="1371600"/>
            <a:ext cx="8534400" cy="5105400"/>
          </a:xfrm>
          <a:prstGeom prst="rect">
            <a:avLst/>
          </a:prstGeom>
          <a:noFill/>
          <a:ln>
            <a:noFill/>
          </a:ln>
        </p:spPr>
        <p:txBody>
          <a:bodyPr anchorCtr="0" anchor="t" bIns="45700" lIns="91425" spcFirstLastPara="1" rIns="91425" wrap="square" tIns="45700">
            <a:noAutofit/>
          </a:bodyPr>
          <a:lstStyle/>
          <a:p>
            <a:pPr indent="-342900" lvl="0" marL="342900" rtl="0" algn="l">
              <a:lnSpc>
                <a:spcPct val="110000"/>
              </a:lnSpc>
              <a:spcBef>
                <a:spcPts val="0"/>
              </a:spcBef>
              <a:spcAft>
                <a:spcPts val="0"/>
              </a:spcAft>
              <a:buClr>
                <a:schemeClr val="folHlink"/>
              </a:buClr>
              <a:buSzPts val="1200"/>
              <a:buFont typeface="Noto Sans Symbols"/>
              <a:buChar char="■"/>
            </a:pPr>
            <a:r>
              <a:rPr b="0" i="0" lang="en-US" sz="2000" u="none">
                <a:solidFill>
                  <a:schemeClr val="dk1"/>
                </a:solidFill>
                <a:latin typeface="Tahoma"/>
                <a:ea typeface="Tahoma"/>
                <a:cs typeface="Tahoma"/>
                <a:sym typeface="Tahoma"/>
              </a:rPr>
              <a:t>Ex.  D has 9 tuples in buys_computer = “yes” and 5 in “no”</a:t>
            </a:r>
            <a:endParaRPr/>
          </a:p>
          <a:p>
            <a:pPr indent="-266700" lvl="0" marL="342900" rtl="0" algn="l">
              <a:lnSpc>
                <a:spcPct val="110000"/>
              </a:lnSpc>
              <a:spcBef>
                <a:spcPts val="400"/>
              </a:spcBef>
              <a:spcAft>
                <a:spcPts val="0"/>
              </a:spcAft>
              <a:buClr>
                <a:schemeClr val="folHlink"/>
              </a:buClr>
              <a:buSzPts val="1200"/>
              <a:buFont typeface="Noto Sans Symbols"/>
              <a:buNone/>
            </a:pPr>
            <a:r>
              <a:t/>
            </a:r>
            <a:endParaRPr b="0" i="0" sz="2000" u="none">
              <a:solidFill>
                <a:schemeClr val="dk1"/>
              </a:solidFill>
              <a:latin typeface="Tahoma"/>
              <a:ea typeface="Tahoma"/>
              <a:cs typeface="Tahoma"/>
              <a:sym typeface="Tahoma"/>
            </a:endParaRPr>
          </a:p>
          <a:p>
            <a:pPr indent="-266700" lvl="0" marL="342900" rtl="0" algn="l">
              <a:lnSpc>
                <a:spcPct val="110000"/>
              </a:lnSpc>
              <a:spcBef>
                <a:spcPts val="400"/>
              </a:spcBef>
              <a:spcAft>
                <a:spcPts val="0"/>
              </a:spcAft>
              <a:buClr>
                <a:schemeClr val="folHlink"/>
              </a:buClr>
              <a:buSzPts val="1200"/>
              <a:buFont typeface="Noto Sans Symbols"/>
              <a:buNone/>
            </a:pPr>
            <a:r>
              <a:t/>
            </a:r>
            <a:endParaRPr b="0" i="0" sz="2000" u="none">
              <a:solidFill>
                <a:schemeClr val="dk1"/>
              </a:solidFill>
              <a:latin typeface="Tahoma"/>
              <a:ea typeface="Tahoma"/>
              <a:cs typeface="Tahoma"/>
              <a:sym typeface="Tahoma"/>
            </a:endParaRPr>
          </a:p>
          <a:p>
            <a:pPr indent="-342900" lvl="0" marL="342900" rtl="0" algn="l">
              <a:lnSpc>
                <a:spcPct val="110000"/>
              </a:lnSpc>
              <a:spcBef>
                <a:spcPts val="400"/>
              </a:spcBef>
              <a:spcAft>
                <a:spcPts val="0"/>
              </a:spcAft>
              <a:buClr>
                <a:schemeClr val="folHlink"/>
              </a:buClr>
              <a:buSzPts val="1200"/>
              <a:buFont typeface="Noto Sans Symbols"/>
              <a:buChar char="■"/>
            </a:pPr>
            <a:r>
              <a:rPr b="0" i="0" lang="en-US" sz="2000" u="none">
                <a:solidFill>
                  <a:schemeClr val="dk1"/>
                </a:solidFill>
                <a:latin typeface="Tahoma"/>
                <a:ea typeface="Tahoma"/>
                <a:cs typeface="Tahoma"/>
                <a:sym typeface="Tahoma"/>
              </a:rPr>
              <a:t>Suppose the attribute income partitions D into 10 in D</a:t>
            </a:r>
            <a:r>
              <a:rPr b="0" baseline="-25000" i="0" lang="en-US" sz="2000" u="none">
                <a:solidFill>
                  <a:schemeClr val="dk1"/>
                </a:solidFill>
                <a:latin typeface="Tahoma"/>
                <a:ea typeface="Tahoma"/>
                <a:cs typeface="Tahoma"/>
                <a:sym typeface="Tahoma"/>
              </a:rPr>
              <a:t>1</a:t>
            </a:r>
            <a:r>
              <a:rPr b="0" i="0" lang="en-US" sz="2000" u="none">
                <a:solidFill>
                  <a:schemeClr val="dk1"/>
                </a:solidFill>
                <a:latin typeface="Tahoma"/>
                <a:ea typeface="Tahoma"/>
                <a:cs typeface="Tahoma"/>
                <a:sym typeface="Tahoma"/>
              </a:rPr>
              <a:t>: {low, medium} and 4 in D</a:t>
            </a:r>
            <a:r>
              <a:rPr b="0" baseline="-25000" i="0" lang="en-US" sz="2000" u="none">
                <a:solidFill>
                  <a:schemeClr val="dk1"/>
                </a:solidFill>
                <a:latin typeface="Tahoma"/>
                <a:ea typeface="Tahoma"/>
                <a:cs typeface="Tahoma"/>
                <a:sym typeface="Tahoma"/>
              </a:rPr>
              <a:t>2</a:t>
            </a:r>
            <a:endParaRPr/>
          </a:p>
          <a:p>
            <a:pPr indent="-266700" lvl="0" marL="342900" rtl="0" algn="l">
              <a:lnSpc>
                <a:spcPct val="110000"/>
              </a:lnSpc>
              <a:spcBef>
                <a:spcPts val="400"/>
              </a:spcBef>
              <a:spcAft>
                <a:spcPts val="0"/>
              </a:spcAft>
              <a:buClr>
                <a:schemeClr val="folHlink"/>
              </a:buClr>
              <a:buSzPts val="1200"/>
              <a:buFont typeface="Noto Sans Symbols"/>
              <a:buNone/>
            </a:pPr>
            <a:r>
              <a:t/>
            </a:r>
            <a:endParaRPr b="0" i="0" sz="2000" u="none">
              <a:solidFill>
                <a:schemeClr val="dk1"/>
              </a:solidFill>
              <a:latin typeface="Tahoma"/>
              <a:ea typeface="Tahoma"/>
              <a:cs typeface="Tahoma"/>
              <a:sym typeface="Tahoma"/>
            </a:endParaRPr>
          </a:p>
          <a:p>
            <a:pPr indent="-266700" lvl="0" marL="342900" rtl="0" algn="l">
              <a:lnSpc>
                <a:spcPct val="110000"/>
              </a:lnSpc>
              <a:spcBef>
                <a:spcPts val="400"/>
              </a:spcBef>
              <a:spcAft>
                <a:spcPts val="0"/>
              </a:spcAft>
              <a:buClr>
                <a:schemeClr val="folHlink"/>
              </a:buClr>
              <a:buSzPts val="1200"/>
              <a:buFont typeface="Noto Sans Symbols"/>
              <a:buNone/>
            </a:pPr>
            <a:r>
              <a:t/>
            </a:r>
            <a:endParaRPr b="0" i="0" sz="2000" u="none">
              <a:solidFill>
                <a:schemeClr val="dk1"/>
              </a:solidFill>
              <a:latin typeface="Tahoma"/>
              <a:ea typeface="Tahoma"/>
              <a:cs typeface="Tahoma"/>
              <a:sym typeface="Tahoma"/>
            </a:endParaRPr>
          </a:p>
          <a:p>
            <a:pPr indent="-266700" lvl="0" marL="342900" rtl="0" algn="l">
              <a:lnSpc>
                <a:spcPct val="110000"/>
              </a:lnSpc>
              <a:spcBef>
                <a:spcPts val="400"/>
              </a:spcBef>
              <a:spcAft>
                <a:spcPts val="0"/>
              </a:spcAft>
              <a:buClr>
                <a:schemeClr val="folHlink"/>
              </a:buClr>
              <a:buSzPts val="1200"/>
              <a:buFont typeface="Noto Sans Symbols"/>
              <a:buNone/>
            </a:pPr>
            <a:r>
              <a:t/>
            </a:r>
            <a:endParaRPr b="0" i="0" sz="2000" u="none">
              <a:solidFill>
                <a:schemeClr val="dk1"/>
              </a:solidFill>
              <a:latin typeface="Tahoma"/>
              <a:ea typeface="Tahoma"/>
              <a:cs typeface="Tahoma"/>
              <a:sym typeface="Tahoma"/>
            </a:endParaRPr>
          </a:p>
          <a:p>
            <a:pPr indent="-285750" lvl="1" marL="742950" rtl="0" algn="l">
              <a:lnSpc>
                <a:spcPct val="110000"/>
              </a:lnSpc>
              <a:spcBef>
                <a:spcPts val="400"/>
              </a:spcBef>
              <a:spcAft>
                <a:spcPts val="0"/>
              </a:spcAft>
              <a:buSzPts val="1100"/>
              <a:buNone/>
            </a:pPr>
            <a:r>
              <a:rPr b="0" i="0" lang="en-US" sz="2000" u="none">
                <a:solidFill>
                  <a:schemeClr val="dk1"/>
                </a:solidFill>
                <a:latin typeface="Tahoma"/>
                <a:ea typeface="Tahoma"/>
                <a:cs typeface="Tahoma"/>
                <a:sym typeface="Tahoma"/>
              </a:rPr>
              <a:t>but gini</a:t>
            </a:r>
            <a:r>
              <a:rPr b="0" baseline="-25000" i="0" lang="en-US" sz="2000" u="none">
                <a:solidFill>
                  <a:schemeClr val="dk1"/>
                </a:solidFill>
                <a:latin typeface="Tahoma"/>
                <a:ea typeface="Tahoma"/>
                <a:cs typeface="Tahoma"/>
                <a:sym typeface="Tahoma"/>
              </a:rPr>
              <a:t>{medium,high}</a:t>
            </a:r>
            <a:r>
              <a:rPr b="0" i="0" lang="en-US" sz="2000" u="none">
                <a:solidFill>
                  <a:schemeClr val="dk1"/>
                </a:solidFill>
                <a:latin typeface="Tahoma"/>
                <a:ea typeface="Tahoma"/>
                <a:cs typeface="Tahoma"/>
                <a:sym typeface="Tahoma"/>
              </a:rPr>
              <a:t> is 0.30 and thus the best since it is the lowest</a:t>
            </a:r>
            <a:endParaRPr/>
          </a:p>
          <a:p>
            <a:pPr indent="-342900" lvl="0" marL="342900" rtl="0" algn="l">
              <a:lnSpc>
                <a:spcPct val="110000"/>
              </a:lnSpc>
              <a:spcBef>
                <a:spcPts val="400"/>
              </a:spcBef>
              <a:spcAft>
                <a:spcPts val="0"/>
              </a:spcAft>
              <a:buClr>
                <a:schemeClr val="folHlink"/>
              </a:buClr>
              <a:buSzPts val="1200"/>
              <a:buFont typeface="Noto Sans Symbols"/>
              <a:buChar char="■"/>
            </a:pPr>
            <a:r>
              <a:rPr b="0" i="0" lang="en-US" sz="2000" u="none">
                <a:solidFill>
                  <a:schemeClr val="dk1"/>
                </a:solidFill>
                <a:latin typeface="Tahoma"/>
                <a:ea typeface="Tahoma"/>
                <a:cs typeface="Tahoma"/>
                <a:sym typeface="Tahoma"/>
              </a:rPr>
              <a:t>All attributes are assumed continuous-valued</a:t>
            </a:r>
            <a:endParaRPr/>
          </a:p>
          <a:p>
            <a:pPr indent="-342900" lvl="0" marL="342900" rtl="0" algn="l">
              <a:lnSpc>
                <a:spcPct val="110000"/>
              </a:lnSpc>
              <a:spcBef>
                <a:spcPts val="400"/>
              </a:spcBef>
              <a:spcAft>
                <a:spcPts val="0"/>
              </a:spcAft>
              <a:buClr>
                <a:schemeClr val="folHlink"/>
              </a:buClr>
              <a:buSzPts val="1200"/>
              <a:buFont typeface="Noto Sans Symbols"/>
              <a:buChar char="■"/>
            </a:pPr>
            <a:r>
              <a:rPr b="0" i="0" lang="en-US" sz="2000" u="none">
                <a:solidFill>
                  <a:schemeClr val="dk1"/>
                </a:solidFill>
                <a:latin typeface="Tahoma"/>
                <a:ea typeface="Tahoma"/>
                <a:cs typeface="Tahoma"/>
                <a:sym typeface="Tahoma"/>
              </a:rPr>
              <a:t>May need other tools, e.g., clustering, to get the possible split values</a:t>
            </a:r>
            <a:endParaRPr/>
          </a:p>
          <a:p>
            <a:pPr indent="-342900" lvl="0" marL="342900" rtl="0" algn="l">
              <a:lnSpc>
                <a:spcPct val="110000"/>
              </a:lnSpc>
              <a:spcBef>
                <a:spcPts val="400"/>
              </a:spcBef>
              <a:spcAft>
                <a:spcPts val="0"/>
              </a:spcAft>
              <a:buClr>
                <a:schemeClr val="folHlink"/>
              </a:buClr>
              <a:buSzPts val="1200"/>
              <a:buFont typeface="Noto Sans Symbols"/>
              <a:buChar char="■"/>
            </a:pPr>
            <a:r>
              <a:rPr b="0" i="0" lang="en-US" sz="2000" u="none">
                <a:solidFill>
                  <a:schemeClr val="dk1"/>
                </a:solidFill>
                <a:latin typeface="Tahoma"/>
                <a:ea typeface="Tahoma"/>
                <a:cs typeface="Tahoma"/>
                <a:sym typeface="Tahoma"/>
              </a:rPr>
              <a:t>Can be modified for categorical attributes</a:t>
            </a:r>
            <a:endParaRPr/>
          </a:p>
        </p:txBody>
      </p:sp>
      <p:pic>
        <p:nvPicPr>
          <p:cNvPr id="306" name="Google Shape;306;p19"/>
          <p:cNvPicPr preferRelativeResize="0"/>
          <p:nvPr>
            <p:ph idx="1" type="body"/>
          </p:nvPr>
        </p:nvPicPr>
        <p:blipFill rotWithShape="1">
          <a:blip r:embed="rId3">
            <a:alphaModFix/>
          </a:blip>
          <a:srcRect b="0" l="0" r="0" t="0"/>
          <a:stretch/>
        </p:blipFill>
        <p:spPr>
          <a:xfrm>
            <a:off x="3810000" y="1752600"/>
            <a:ext cx="3581400" cy="787400"/>
          </a:xfrm>
          <a:prstGeom prst="rect">
            <a:avLst/>
          </a:prstGeom>
          <a:noFill/>
          <a:ln>
            <a:noFill/>
          </a:ln>
        </p:spPr>
      </p:pic>
      <p:pic>
        <p:nvPicPr>
          <p:cNvPr id="307" name="Google Shape;307;p19"/>
          <p:cNvPicPr preferRelativeResize="0"/>
          <p:nvPr/>
        </p:nvPicPr>
        <p:blipFill rotWithShape="1">
          <a:blip r:embed="rId4">
            <a:alphaModFix/>
          </a:blip>
          <a:srcRect b="0" l="0" r="0" t="0"/>
          <a:stretch/>
        </p:blipFill>
        <p:spPr>
          <a:xfrm>
            <a:off x="3200400" y="2895600"/>
            <a:ext cx="5002212" cy="652462"/>
          </a:xfrm>
          <a:prstGeom prst="rect">
            <a:avLst/>
          </a:prstGeom>
          <a:noFill/>
          <a:ln>
            <a:noFill/>
          </a:ln>
        </p:spPr>
      </p:pic>
      <p:pic>
        <p:nvPicPr>
          <p:cNvPr id="308" name="Google Shape;308;p19"/>
          <p:cNvPicPr preferRelativeResize="0"/>
          <p:nvPr/>
        </p:nvPicPr>
        <p:blipFill rotWithShape="1">
          <a:blip r:embed="rId5">
            <a:alphaModFix/>
          </a:blip>
          <a:srcRect b="0" l="0" r="0" t="0"/>
          <a:stretch/>
        </p:blipFill>
        <p:spPr>
          <a:xfrm>
            <a:off x="4724400" y="3505200"/>
            <a:ext cx="4181475" cy="10477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2"/>
          <p:cNvSpPr txBox="1"/>
          <p:nvPr>
            <p:ph type="title"/>
          </p:nvPr>
        </p:nvSpPr>
        <p:spPr>
          <a:xfrm>
            <a:off x="304800" y="381000"/>
            <a:ext cx="8402637" cy="6096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Clr>
                <a:schemeClr val="dk2"/>
              </a:buClr>
              <a:buSzPts val="3600"/>
              <a:buFont typeface="Tahoma"/>
              <a:buNone/>
            </a:pPr>
            <a:r>
              <a:rPr b="1" i="0" lang="en-US" sz="3600" u="none">
                <a:solidFill>
                  <a:schemeClr val="dk2"/>
                </a:solidFill>
                <a:latin typeface="Tahoma"/>
                <a:ea typeface="Tahoma"/>
                <a:cs typeface="Tahoma"/>
                <a:sym typeface="Tahoma"/>
              </a:rPr>
              <a:t>Decision Tree</a:t>
            </a:r>
            <a:endParaRPr/>
          </a:p>
        </p:txBody>
      </p:sp>
      <p:sp>
        <p:nvSpPr>
          <p:cNvPr id="150" name="Google Shape;150;p2"/>
          <p:cNvSpPr txBox="1"/>
          <p:nvPr>
            <p:ph idx="1" type="body"/>
          </p:nvPr>
        </p:nvSpPr>
        <p:spPr>
          <a:xfrm>
            <a:off x="304800" y="1371600"/>
            <a:ext cx="8458200" cy="51054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folHlink"/>
              </a:buClr>
              <a:buSzPts val="1680"/>
              <a:buFont typeface="Noto Sans Symbols"/>
              <a:buChar char="■"/>
            </a:pPr>
            <a:r>
              <a:rPr b="0" i="0" lang="en-US" sz="2800" u="none" cap="none" strike="noStrike">
                <a:solidFill>
                  <a:schemeClr val="dk1"/>
                </a:solidFill>
                <a:latin typeface="Tahoma"/>
                <a:ea typeface="Tahoma"/>
                <a:cs typeface="Tahoma"/>
                <a:sym typeface="Tahoma"/>
              </a:rPr>
              <a:t>Flowchart like tree structure</a:t>
            </a:r>
            <a:endParaRPr/>
          </a:p>
          <a:p>
            <a:pPr indent="-342900" lvl="0" marL="342900" marR="0" rtl="0" algn="l">
              <a:lnSpc>
                <a:spcPct val="100000"/>
              </a:lnSpc>
              <a:spcBef>
                <a:spcPts val="560"/>
              </a:spcBef>
              <a:spcAft>
                <a:spcPts val="0"/>
              </a:spcAft>
              <a:buClr>
                <a:schemeClr val="folHlink"/>
              </a:buClr>
              <a:buSzPts val="1680"/>
              <a:buFont typeface="Noto Sans Symbols"/>
              <a:buChar char="■"/>
            </a:pPr>
            <a:r>
              <a:rPr b="0" i="0" lang="en-US" sz="2800" u="none" cap="none" strike="noStrike">
                <a:solidFill>
                  <a:schemeClr val="dk1"/>
                </a:solidFill>
                <a:latin typeface="Tahoma"/>
                <a:ea typeface="Tahoma"/>
                <a:cs typeface="Tahoma"/>
                <a:sym typeface="Tahoma"/>
              </a:rPr>
              <a:t>Internal non leaf node denotes test on an attribute</a:t>
            </a:r>
            <a:endParaRPr/>
          </a:p>
          <a:p>
            <a:pPr indent="-342900" lvl="0" marL="342900" marR="0" rtl="0" algn="l">
              <a:lnSpc>
                <a:spcPct val="100000"/>
              </a:lnSpc>
              <a:spcBef>
                <a:spcPts val="560"/>
              </a:spcBef>
              <a:spcAft>
                <a:spcPts val="0"/>
              </a:spcAft>
              <a:buClr>
                <a:schemeClr val="folHlink"/>
              </a:buClr>
              <a:buSzPts val="1680"/>
              <a:buFont typeface="Noto Sans Symbols"/>
              <a:buChar char="■"/>
            </a:pPr>
            <a:r>
              <a:rPr b="0" i="0" lang="en-US" sz="2800" u="none" cap="none" strike="noStrike">
                <a:solidFill>
                  <a:schemeClr val="dk1"/>
                </a:solidFill>
                <a:latin typeface="Tahoma"/>
                <a:ea typeface="Tahoma"/>
                <a:cs typeface="Tahoma"/>
                <a:sym typeface="Tahoma"/>
              </a:rPr>
              <a:t>Branch represents outcome of the test</a:t>
            </a:r>
            <a:endParaRPr/>
          </a:p>
          <a:p>
            <a:pPr indent="-342900" lvl="0" marL="342900" marR="0" rtl="0" algn="l">
              <a:lnSpc>
                <a:spcPct val="100000"/>
              </a:lnSpc>
              <a:spcBef>
                <a:spcPts val="560"/>
              </a:spcBef>
              <a:spcAft>
                <a:spcPts val="0"/>
              </a:spcAft>
              <a:buClr>
                <a:schemeClr val="folHlink"/>
              </a:buClr>
              <a:buSzPts val="1680"/>
              <a:buFont typeface="Noto Sans Symbols"/>
              <a:buChar char="■"/>
            </a:pPr>
            <a:r>
              <a:rPr b="0" i="0" lang="en-US" sz="2800" u="none" cap="none" strike="noStrike">
                <a:solidFill>
                  <a:schemeClr val="dk1"/>
                </a:solidFill>
                <a:latin typeface="Tahoma"/>
                <a:ea typeface="Tahoma"/>
                <a:cs typeface="Tahoma"/>
                <a:sym typeface="Tahoma"/>
              </a:rPr>
              <a:t>Leaf node holds a class label</a:t>
            </a:r>
            <a:endParaRPr/>
          </a:p>
          <a:p>
            <a:pPr indent="-342900" lvl="0" marL="342900" marR="0" rtl="0" algn="l">
              <a:lnSpc>
                <a:spcPct val="100000"/>
              </a:lnSpc>
              <a:spcBef>
                <a:spcPts val="560"/>
              </a:spcBef>
              <a:spcAft>
                <a:spcPts val="0"/>
              </a:spcAft>
              <a:buClr>
                <a:schemeClr val="folHlink"/>
              </a:buClr>
              <a:buSzPts val="1680"/>
              <a:buFont typeface="Noto Sans Symbols"/>
              <a:buChar char="■"/>
            </a:pPr>
            <a:r>
              <a:rPr b="0" i="0" lang="en-US" sz="2800" u="none" cap="none" strike="noStrike">
                <a:solidFill>
                  <a:schemeClr val="dk1"/>
                </a:solidFill>
                <a:latin typeface="Tahoma"/>
                <a:ea typeface="Tahoma"/>
                <a:cs typeface="Tahoma"/>
                <a:sym typeface="Tahoma"/>
              </a:rPr>
              <a:t>The topmost  node of the tree is the root node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g2bd7de1cee6_0_0"/>
          <p:cNvSpPr txBox="1"/>
          <p:nvPr/>
        </p:nvSpPr>
        <p:spPr>
          <a:xfrm>
            <a:off x="7239000" y="6477000"/>
            <a:ext cx="1905000" cy="3810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ahoma"/>
              <a:buNone/>
            </a:pPr>
            <a:fld id="{00000000-1234-1234-1234-123412341234}" type="slidenum">
              <a:rPr b="0" i="0" lang="en-US" sz="1200" u="none">
                <a:solidFill>
                  <a:srgbClr val="000000"/>
                </a:solidFill>
                <a:latin typeface="Tahoma"/>
                <a:ea typeface="Tahoma"/>
                <a:cs typeface="Tahoma"/>
                <a:sym typeface="Tahoma"/>
              </a:rPr>
              <a:t>‹#›</a:t>
            </a:fld>
            <a:endParaRPr/>
          </a:p>
        </p:txBody>
      </p:sp>
      <p:sp>
        <p:nvSpPr>
          <p:cNvPr id="315" name="Google Shape;315;g2bd7de1cee6_0_0"/>
          <p:cNvSpPr txBox="1"/>
          <p:nvPr>
            <p:ph type="title"/>
          </p:nvPr>
        </p:nvSpPr>
        <p:spPr>
          <a:xfrm>
            <a:off x="0" y="304800"/>
            <a:ext cx="9144000" cy="685800"/>
          </a:xfrm>
          <a:prstGeom prst="rect">
            <a:avLst/>
          </a:prstGeom>
          <a:noFill/>
          <a:ln>
            <a:noFill/>
          </a:ln>
        </p:spPr>
        <p:txBody>
          <a:bodyPr anchorCtr="0" anchor="ctr" bIns="46025" lIns="92075" spcFirstLastPara="1" rIns="92075" wrap="square" tIns="46025">
            <a:noAutofit/>
          </a:bodyPr>
          <a:lstStyle/>
          <a:p>
            <a:pPr indent="0" lvl="0" marL="0" rtl="0" algn="ctr">
              <a:lnSpc>
                <a:spcPct val="100000"/>
              </a:lnSpc>
              <a:spcBef>
                <a:spcPts val="0"/>
              </a:spcBef>
              <a:spcAft>
                <a:spcPts val="0"/>
              </a:spcAft>
              <a:buSzPts val="1400"/>
              <a:buNone/>
            </a:pPr>
            <a:r>
              <a:rPr b="1" i="0" lang="en-US" sz="3200" u="none">
                <a:solidFill>
                  <a:srgbClr val="333399"/>
                </a:solidFill>
                <a:latin typeface="Overlock"/>
                <a:ea typeface="Overlock"/>
                <a:cs typeface="Overlock"/>
                <a:sym typeface="Overlock"/>
              </a:rPr>
              <a:t>Comparing Attribute Selection Measures</a:t>
            </a:r>
            <a:endParaRPr/>
          </a:p>
        </p:txBody>
      </p:sp>
      <p:sp>
        <p:nvSpPr>
          <p:cNvPr id="316" name="Google Shape;316;g2bd7de1cee6_0_0"/>
          <p:cNvSpPr txBox="1"/>
          <p:nvPr>
            <p:ph idx="1" type="body"/>
          </p:nvPr>
        </p:nvSpPr>
        <p:spPr>
          <a:xfrm>
            <a:off x="304800" y="1371600"/>
            <a:ext cx="8458200" cy="5257800"/>
          </a:xfrm>
          <a:prstGeom prst="rect">
            <a:avLst/>
          </a:prstGeom>
          <a:noFill/>
          <a:ln>
            <a:noFill/>
          </a:ln>
        </p:spPr>
        <p:txBody>
          <a:bodyPr anchorCtr="0" anchor="t" bIns="46025" lIns="92075" spcFirstLastPara="1" rIns="92075" wrap="square" tIns="46025">
            <a:noAutofit/>
          </a:bodyPr>
          <a:lstStyle/>
          <a:p>
            <a:pPr indent="-342900" lvl="0" marL="342900" rtl="0" algn="l">
              <a:lnSpc>
                <a:spcPct val="110000"/>
              </a:lnSpc>
              <a:spcBef>
                <a:spcPts val="0"/>
              </a:spcBef>
              <a:spcAft>
                <a:spcPts val="0"/>
              </a:spcAft>
              <a:buClr>
                <a:schemeClr val="folHlink"/>
              </a:buClr>
              <a:buSzPts val="100"/>
              <a:buFont typeface="Noto Sans"/>
              <a:buChar char="■"/>
            </a:pPr>
            <a:r>
              <a:rPr b="0" i="0" lang="en-US" sz="2400" u="none">
                <a:solidFill>
                  <a:srgbClr val="000000"/>
                </a:solidFill>
                <a:latin typeface="Calibri"/>
                <a:ea typeface="Calibri"/>
                <a:cs typeface="Calibri"/>
                <a:sym typeface="Calibri"/>
              </a:rPr>
              <a:t>The three measures, in general, return good results but</a:t>
            </a:r>
            <a:endParaRPr b="0" i="0" sz="2800" u="none">
              <a:solidFill>
                <a:srgbClr val="000000"/>
              </a:solidFill>
              <a:latin typeface="Calibri"/>
              <a:ea typeface="Calibri"/>
              <a:cs typeface="Calibri"/>
              <a:sym typeface="Calibri"/>
            </a:endParaRPr>
          </a:p>
          <a:p>
            <a:pPr indent="-285750" lvl="1" marL="742950" rtl="0" algn="l">
              <a:lnSpc>
                <a:spcPct val="110000"/>
              </a:lnSpc>
              <a:spcBef>
                <a:spcPts val="400"/>
              </a:spcBef>
              <a:spcAft>
                <a:spcPts val="0"/>
              </a:spcAft>
              <a:buClr>
                <a:schemeClr val="hlink"/>
              </a:buClr>
              <a:buSzPts val="100"/>
              <a:buFont typeface="Noto Sans"/>
              <a:buChar char="■"/>
            </a:pPr>
            <a:r>
              <a:rPr b="1" i="0" lang="en-US" sz="2400" u="none">
                <a:solidFill>
                  <a:srgbClr val="000000"/>
                </a:solidFill>
                <a:latin typeface="Calibri"/>
                <a:ea typeface="Calibri"/>
                <a:cs typeface="Calibri"/>
                <a:sym typeface="Calibri"/>
              </a:rPr>
              <a:t>Information gain</a:t>
            </a:r>
            <a:r>
              <a:rPr b="0" i="0" lang="en-US" sz="2400" u="none">
                <a:solidFill>
                  <a:srgbClr val="000000"/>
                </a:solidFill>
                <a:latin typeface="Calibri"/>
                <a:ea typeface="Calibri"/>
                <a:cs typeface="Calibri"/>
                <a:sym typeface="Calibri"/>
              </a:rPr>
              <a:t>: </a:t>
            </a:r>
            <a:endParaRPr b="0" i="0" sz="2800" u="none">
              <a:solidFill>
                <a:srgbClr val="000000"/>
              </a:solidFill>
              <a:latin typeface="Calibri"/>
              <a:ea typeface="Calibri"/>
              <a:cs typeface="Calibri"/>
              <a:sym typeface="Calibri"/>
            </a:endParaRPr>
          </a:p>
          <a:p>
            <a:pPr indent="-228600" lvl="2" marL="1143000" rtl="0" algn="l">
              <a:lnSpc>
                <a:spcPct val="110000"/>
              </a:lnSpc>
              <a:spcBef>
                <a:spcPts val="400"/>
              </a:spcBef>
              <a:spcAft>
                <a:spcPts val="0"/>
              </a:spcAft>
              <a:buClr>
                <a:schemeClr val="folHlink"/>
              </a:buClr>
              <a:buSzPts val="100"/>
              <a:buFont typeface="Noto Sans"/>
              <a:buChar char="■"/>
            </a:pPr>
            <a:r>
              <a:rPr b="0" i="0" lang="en-US" sz="2400" u="none">
                <a:solidFill>
                  <a:srgbClr val="000000"/>
                </a:solidFill>
                <a:latin typeface="Calibri"/>
                <a:ea typeface="Calibri"/>
                <a:cs typeface="Calibri"/>
                <a:sym typeface="Calibri"/>
              </a:rPr>
              <a:t>biased towards multivalued attributes</a:t>
            </a:r>
            <a:endParaRPr/>
          </a:p>
          <a:p>
            <a:pPr indent="-285750" lvl="1" marL="742950" rtl="0" algn="l">
              <a:lnSpc>
                <a:spcPct val="110000"/>
              </a:lnSpc>
              <a:spcBef>
                <a:spcPts val="400"/>
              </a:spcBef>
              <a:spcAft>
                <a:spcPts val="0"/>
              </a:spcAft>
              <a:buClr>
                <a:schemeClr val="hlink"/>
              </a:buClr>
              <a:buSzPts val="100"/>
              <a:buFont typeface="Noto Sans"/>
              <a:buChar char="■"/>
            </a:pPr>
            <a:r>
              <a:rPr b="1" i="0" lang="en-US" sz="2400" u="none">
                <a:solidFill>
                  <a:srgbClr val="000000"/>
                </a:solidFill>
                <a:latin typeface="Calibri"/>
                <a:ea typeface="Calibri"/>
                <a:cs typeface="Calibri"/>
                <a:sym typeface="Calibri"/>
              </a:rPr>
              <a:t>Gain ratio</a:t>
            </a:r>
            <a:r>
              <a:rPr b="0" i="0" lang="en-US" sz="2400" u="none">
                <a:solidFill>
                  <a:srgbClr val="000000"/>
                </a:solidFill>
                <a:latin typeface="Calibri"/>
                <a:ea typeface="Calibri"/>
                <a:cs typeface="Calibri"/>
                <a:sym typeface="Calibri"/>
              </a:rPr>
              <a:t>: </a:t>
            </a:r>
            <a:endParaRPr b="0" i="0" sz="2800" u="none">
              <a:solidFill>
                <a:srgbClr val="000000"/>
              </a:solidFill>
              <a:latin typeface="Calibri"/>
              <a:ea typeface="Calibri"/>
              <a:cs typeface="Calibri"/>
              <a:sym typeface="Calibri"/>
            </a:endParaRPr>
          </a:p>
          <a:p>
            <a:pPr indent="-228600" lvl="2" marL="1143000" rtl="0" algn="l">
              <a:lnSpc>
                <a:spcPct val="110000"/>
              </a:lnSpc>
              <a:spcBef>
                <a:spcPts val="400"/>
              </a:spcBef>
              <a:spcAft>
                <a:spcPts val="0"/>
              </a:spcAft>
              <a:buClr>
                <a:schemeClr val="folHlink"/>
              </a:buClr>
              <a:buSzPts val="100"/>
              <a:buFont typeface="Noto Sans"/>
              <a:buChar char="■"/>
            </a:pPr>
            <a:r>
              <a:rPr b="0" i="0" lang="en-US" sz="2400" u="none">
                <a:solidFill>
                  <a:srgbClr val="000000"/>
                </a:solidFill>
                <a:latin typeface="Calibri"/>
                <a:ea typeface="Calibri"/>
                <a:cs typeface="Calibri"/>
                <a:sym typeface="Calibri"/>
              </a:rPr>
              <a:t>tends to prefer unbalanced splits in which one partition is much smaller than the others</a:t>
            </a:r>
            <a:endParaRPr/>
          </a:p>
          <a:p>
            <a:pPr indent="-285750" lvl="1" marL="742950" rtl="0" algn="l">
              <a:lnSpc>
                <a:spcPct val="110000"/>
              </a:lnSpc>
              <a:spcBef>
                <a:spcPts val="400"/>
              </a:spcBef>
              <a:spcAft>
                <a:spcPts val="0"/>
              </a:spcAft>
              <a:buClr>
                <a:schemeClr val="hlink"/>
              </a:buClr>
              <a:buSzPts val="100"/>
              <a:buFont typeface="Noto Sans"/>
              <a:buChar char="■"/>
            </a:pPr>
            <a:r>
              <a:rPr b="1" i="0" lang="en-US" sz="2400" u="none">
                <a:solidFill>
                  <a:srgbClr val="000000"/>
                </a:solidFill>
                <a:latin typeface="Calibri"/>
                <a:ea typeface="Calibri"/>
                <a:cs typeface="Calibri"/>
                <a:sym typeface="Calibri"/>
              </a:rPr>
              <a:t>Gini index</a:t>
            </a:r>
            <a:r>
              <a:rPr b="0" i="0" lang="en-US" sz="2400" u="none">
                <a:solidFill>
                  <a:srgbClr val="000000"/>
                </a:solidFill>
                <a:latin typeface="Calibri"/>
                <a:ea typeface="Calibri"/>
                <a:cs typeface="Calibri"/>
                <a:sym typeface="Calibri"/>
              </a:rPr>
              <a:t>: </a:t>
            </a:r>
            <a:endParaRPr b="0" i="0" sz="2800" u="none">
              <a:solidFill>
                <a:srgbClr val="000000"/>
              </a:solidFill>
              <a:latin typeface="Calibri"/>
              <a:ea typeface="Calibri"/>
              <a:cs typeface="Calibri"/>
              <a:sym typeface="Calibri"/>
            </a:endParaRPr>
          </a:p>
          <a:p>
            <a:pPr indent="-228600" lvl="2" marL="1143000" rtl="0" algn="l">
              <a:lnSpc>
                <a:spcPct val="110000"/>
              </a:lnSpc>
              <a:spcBef>
                <a:spcPts val="400"/>
              </a:spcBef>
              <a:spcAft>
                <a:spcPts val="0"/>
              </a:spcAft>
              <a:buClr>
                <a:schemeClr val="folHlink"/>
              </a:buClr>
              <a:buSzPts val="100"/>
              <a:buFont typeface="Noto Sans"/>
              <a:buChar char="■"/>
            </a:pPr>
            <a:r>
              <a:rPr b="0" i="0" lang="en-US" sz="2400" u="none">
                <a:solidFill>
                  <a:srgbClr val="000000"/>
                </a:solidFill>
                <a:latin typeface="Calibri"/>
                <a:ea typeface="Calibri"/>
                <a:cs typeface="Calibri"/>
                <a:sym typeface="Calibri"/>
              </a:rPr>
              <a:t>biased to multivalued attributes</a:t>
            </a:r>
            <a:endParaRPr/>
          </a:p>
          <a:p>
            <a:pPr indent="-228600" lvl="2" marL="1143000" rtl="0" algn="l">
              <a:lnSpc>
                <a:spcPct val="110000"/>
              </a:lnSpc>
              <a:spcBef>
                <a:spcPts val="400"/>
              </a:spcBef>
              <a:spcAft>
                <a:spcPts val="0"/>
              </a:spcAft>
              <a:buClr>
                <a:schemeClr val="folHlink"/>
              </a:buClr>
              <a:buSzPts val="100"/>
              <a:buFont typeface="Noto Sans"/>
              <a:buChar char="■"/>
            </a:pPr>
            <a:r>
              <a:rPr b="0" i="0" lang="en-US" sz="2400" u="none">
                <a:solidFill>
                  <a:srgbClr val="000000"/>
                </a:solidFill>
                <a:latin typeface="Calibri"/>
                <a:ea typeface="Calibri"/>
                <a:cs typeface="Calibri"/>
                <a:sym typeface="Calibri"/>
              </a:rPr>
              <a:t>has difficulty when # of classes is large</a:t>
            </a:r>
            <a:endParaRPr/>
          </a:p>
          <a:p>
            <a:pPr indent="-228600" lvl="2" marL="1143000" rtl="0" algn="l">
              <a:lnSpc>
                <a:spcPct val="110000"/>
              </a:lnSpc>
              <a:spcBef>
                <a:spcPts val="400"/>
              </a:spcBef>
              <a:spcAft>
                <a:spcPts val="0"/>
              </a:spcAft>
              <a:buClr>
                <a:schemeClr val="folHlink"/>
              </a:buClr>
              <a:buSzPts val="100"/>
              <a:buFont typeface="Noto Sans"/>
              <a:buChar char="■"/>
            </a:pPr>
            <a:r>
              <a:rPr b="0" i="0" lang="en-US" sz="2400" u="none">
                <a:solidFill>
                  <a:srgbClr val="000000"/>
                </a:solidFill>
                <a:latin typeface="Calibri"/>
                <a:ea typeface="Calibri"/>
                <a:cs typeface="Calibri"/>
                <a:sym typeface="Calibri"/>
              </a:rPr>
              <a:t>tends to favor tests that result in equal-sized partitions and purity in both partitions</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g2bd7de1cee6_0_7"/>
          <p:cNvSpPr txBox="1"/>
          <p:nvPr/>
        </p:nvSpPr>
        <p:spPr>
          <a:xfrm>
            <a:off x="7239000" y="6477000"/>
            <a:ext cx="1905000" cy="3810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ahoma"/>
              <a:buNone/>
            </a:pPr>
            <a:fld id="{00000000-1234-1234-1234-123412341234}" type="slidenum">
              <a:rPr b="0" i="0" lang="en-US" sz="1200" u="none">
                <a:solidFill>
                  <a:srgbClr val="000000"/>
                </a:solidFill>
                <a:latin typeface="Tahoma"/>
                <a:ea typeface="Tahoma"/>
                <a:cs typeface="Tahoma"/>
                <a:sym typeface="Tahoma"/>
              </a:rPr>
              <a:t>‹#›</a:t>
            </a:fld>
            <a:endParaRPr/>
          </a:p>
        </p:txBody>
      </p:sp>
      <p:sp>
        <p:nvSpPr>
          <p:cNvPr id="323" name="Google Shape;323;g2bd7de1cee6_0_7"/>
          <p:cNvSpPr txBox="1"/>
          <p:nvPr>
            <p:ph type="title"/>
          </p:nvPr>
        </p:nvSpPr>
        <p:spPr>
          <a:xfrm>
            <a:off x="0" y="304800"/>
            <a:ext cx="9144000" cy="685800"/>
          </a:xfrm>
          <a:prstGeom prst="rect">
            <a:avLst/>
          </a:prstGeom>
          <a:noFill/>
          <a:ln>
            <a:noFill/>
          </a:ln>
        </p:spPr>
        <p:txBody>
          <a:bodyPr anchorCtr="0" anchor="ctr" bIns="46025" lIns="92075" spcFirstLastPara="1" rIns="92075" wrap="square" tIns="46025">
            <a:noAutofit/>
          </a:bodyPr>
          <a:lstStyle/>
          <a:p>
            <a:pPr indent="0" lvl="0" marL="0" rtl="0" algn="ctr">
              <a:lnSpc>
                <a:spcPct val="100000"/>
              </a:lnSpc>
              <a:spcBef>
                <a:spcPts val="0"/>
              </a:spcBef>
              <a:spcAft>
                <a:spcPts val="0"/>
              </a:spcAft>
              <a:buSzPts val="1400"/>
              <a:buNone/>
            </a:pPr>
            <a:r>
              <a:rPr b="1" i="0" lang="en-US" sz="3600" u="none">
                <a:solidFill>
                  <a:srgbClr val="333399"/>
                </a:solidFill>
                <a:latin typeface="Overlock"/>
                <a:ea typeface="Overlock"/>
                <a:cs typeface="Overlock"/>
                <a:sym typeface="Overlock"/>
              </a:rPr>
              <a:t>Other Attribute Selection Measures</a:t>
            </a:r>
            <a:endParaRPr/>
          </a:p>
        </p:txBody>
      </p:sp>
      <p:sp>
        <p:nvSpPr>
          <p:cNvPr id="324" name="Google Shape;324;g2bd7de1cee6_0_7"/>
          <p:cNvSpPr txBox="1"/>
          <p:nvPr>
            <p:ph idx="1" type="body"/>
          </p:nvPr>
        </p:nvSpPr>
        <p:spPr>
          <a:xfrm>
            <a:off x="304800" y="1295400"/>
            <a:ext cx="8458200" cy="5257800"/>
          </a:xfrm>
          <a:prstGeom prst="rect">
            <a:avLst/>
          </a:prstGeom>
          <a:noFill/>
          <a:ln>
            <a:noFill/>
          </a:ln>
        </p:spPr>
        <p:txBody>
          <a:bodyPr anchorCtr="0" anchor="t" bIns="46025" lIns="92075" spcFirstLastPara="1" rIns="92075" wrap="square" tIns="46025">
            <a:noAutofit/>
          </a:bodyPr>
          <a:lstStyle/>
          <a:p>
            <a:pPr indent="-342900" lvl="0" marL="342900" rtl="0" algn="l">
              <a:lnSpc>
                <a:spcPct val="130000"/>
              </a:lnSpc>
              <a:spcBef>
                <a:spcPts val="0"/>
              </a:spcBef>
              <a:spcAft>
                <a:spcPts val="0"/>
              </a:spcAft>
              <a:buClr>
                <a:schemeClr val="folHlink"/>
              </a:buClr>
              <a:buSzPts val="100"/>
              <a:buFont typeface="Noto Sans"/>
              <a:buChar char="■"/>
            </a:pPr>
            <a:r>
              <a:rPr b="0" i="0" lang="en-US" sz="2000" u="sng">
                <a:solidFill>
                  <a:srgbClr val="000000"/>
                </a:solidFill>
                <a:latin typeface="Calibri"/>
                <a:ea typeface="Calibri"/>
                <a:cs typeface="Calibri"/>
                <a:sym typeface="Calibri"/>
              </a:rPr>
              <a:t>CHAID</a:t>
            </a:r>
            <a:r>
              <a:rPr b="0" i="0" lang="en-US" sz="2000" u="none">
                <a:solidFill>
                  <a:srgbClr val="000000"/>
                </a:solidFill>
                <a:latin typeface="Calibri"/>
                <a:ea typeface="Calibri"/>
                <a:cs typeface="Calibri"/>
                <a:sym typeface="Calibri"/>
              </a:rPr>
              <a:t>: a popular decision tree algorithm, measure based on χ</a:t>
            </a:r>
            <a:r>
              <a:rPr b="0" baseline="30000" i="0" lang="en-US" sz="2000" u="none">
                <a:solidFill>
                  <a:srgbClr val="000000"/>
                </a:solidFill>
                <a:latin typeface="Calibri"/>
                <a:ea typeface="Calibri"/>
                <a:cs typeface="Calibri"/>
                <a:sym typeface="Calibri"/>
              </a:rPr>
              <a:t>2</a:t>
            </a:r>
            <a:r>
              <a:rPr b="0" i="0" lang="en-US" sz="2000" u="none">
                <a:solidFill>
                  <a:srgbClr val="000000"/>
                </a:solidFill>
                <a:latin typeface="Calibri"/>
                <a:ea typeface="Calibri"/>
                <a:cs typeface="Calibri"/>
                <a:sym typeface="Calibri"/>
              </a:rPr>
              <a:t> test for independence</a:t>
            </a:r>
            <a:endParaRPr b="0" i="0" sz="2800" u="none">
              <a:solidFill>
                <a:srgbClr val="000000"/>
              </a:solidFill>
              <a:latin typeface="Calibri"/>
              <a:ea typeface="Calibri"/>
              <a:cs typeface="Calibri"/>
              <a:sym typeface="Calibri"/>
            </a:endParaRPr>
          </a:p>
          <a:p>
            <a:pPr indent="-342900" lvl="0" marL="342900" rtl="0" algn="l">
              <a:lnSpc>
                <a:spcPct val="130000"/>
              </a:lnSpc>
              <a:spcBef>
                <a:spcPts val="400"/>
              </a:spcBef>
              <a:spcAft>
                <a:spcPts val="0"/>
              </a:spcAft>
              <a:buClr>
                <a:schemeClr val="folHlink"/>
              </a:buClr>
              <a:buSzPts val="100"/>
              <a:buFont typeface="Noto Sans"/>
              <a:buChar char="■"/>
            </a:pPr>
            <a:r>
              <a:rPr b="0" i="0" lang="en-US" sz="2000" u="sng">
                <a:solidFill>
                  <a:srgbClr val="000000"/>
                </a:solidFill>
                <a:latin typeface="Calibri"/>
                <a:ea typeface="Calibri"/>
                <a:cs typeface="Calibri"/>
                <a:sym typeface="Calibri"/>
              </a:rPr>
              <a:t>C-SEP</a:t>
            </a:r>
            <a:r>
              <a:rPr b="0" i="0" lang="en-US" sz="2000" u="none">
                <a:solidFill>
                  <a:srgbClr val="000000"/>
                </a:solidFill>
                <a:latin typeface="Calibri"/>
                <a:ea typeface="Calibri"/>
                <a:cs typeface="Calibri"/>
                <a:sym typeface="Calibri"/>
              </a:rPr>
              <a:t>: performs better than info. gain and gini index in certain cases</a:t>
            </a:r>
            <a:endParaRPr b="0" i="0" sz="2800" u="none">
              <a:solidFill>
                <a:srgbClr val="000000"/>
              </a:solidFill>
              <a:latin typeface="Calibri"/>
              <a:ea typeface="Calibri"/>
              <a:cs typeface="Calibri"/>
              <a:sym typeface="Calibri"/>
            </a:endParaRPr>
          </a:p>
          <a:p>
            <a:pPr indent="-342900" lvl="0" marL="342900" rtl="0" algn="l">
              <a:lnSpc>
                <a:spcPct val="130000"/>
              </a:lnSpc>
              <a:spcBef>
                <a:spcPts val="400"/>
              </a:spcBef>
              <a:spcAft>
                <a:spcPts val="0"/>
              </a:spcAft>
              <a:buClr>
                <a:schemeClr val="folHlink"/>
              </a:buClr>
              <a:buSzPts val="100"/>
              <a:buFont typeface="Noto Sans"/>
              <a:buChar char="■"/>
            </a:pPr>
            <a:r>
              <a:rPr b="0" i="0" lang="en-US" sz="2000" u="sng">
                <a:solidFill>
                  <a:srgbClr val="000000"/>
                </a:solidFill>
                <a:latin typeface="Calibri"/>
                <a:ea typeface="Calibri"/>
                <a:cs typeface="Calibri"/>
                <a:sym typeface="Calibri"/>
              </a:rPr>
              <a:t>G-statistic</a:t>
            </a:r>
            <a:r>
              <a:rPr b="0" i="0" lang="en-US" sz="2000" u="none">
                <a:solidFill>
                  <a:srgbClr val="000000"/>
                </a:solidFill>
                <a:latin typeface="Calibri"/>
                <a:ea typeface="Calibri"/>
                <a:cs typeface="Calibri"/>
                <a:sym typeface="Calibri"/>
              </a:rPr>
              <a:t>: has a close approximation to χ</a:t>
            </a:r>
            <a:r>
              <a:rPr b="0" baseline="30000" i="0" lang="en-US" sz="2000" u="none">
                <a:solidFill>
                  <a:srgbClr val="000000"/>
                </a:solidFill>
                <a:latin typeface="Calibri"/>
                <a:ea typeface="Calibri"/>
                <a:cs typeface="Calibri"/>
                <a:sym typeface="Calibri"/>
              </a:rPr>
              <a:t>2</a:t>
            </a:r>
            <a:r>
              <a:rPr b="0" i="0" lang="en-US" sz="2000" u="none">
                <a:solidFill>
                  <a:srgbClr val="000000"/>
                </a:solidFill>
                <a:latin typeface="Calibri"/>
                <a:ea typeface="Calibri"/>
                <a:cs typeface="Calibri"/>
                <a:sym typeface="Calibri"/>
              </a:rPr>
              <a:t> distribution </a:t>
            </a:r>
            <a:endParaRPr b="0" i="0" sz="2800" u="none">
              <a:solidFill>
                <a:srgbClr val="000000"/>
              </a:solidFill>
              <a:latin typeface="Calibri"/>
              <a:ea typeface="Calibri"/>
              <a:cs typeface="Calibri"/>
              <a:sym typeface="Calibri"/>
            </a:endParaRPr>
          </a:p>
          <a:p>
            <a:pPr indent="-342900" lvl="0" marL="342900" rtl="0" algn="l">
              <a:lnSpc>
                <a:spcPct val="130000"/>
              </a:lnSpc>
              <a:spcBef>
                <a:spcPts val="400"/>
              </a:spcBef>
              <a:spcAft>
                <a:spcPts val="0"/>
              </a:spcAft>
              <a:buClr>
                <a:schemeClr val="folHlink"/>
              </a:buClr>
              <a:buSzPts val="100"/>
              <a:buFont typeface="Noto Sans"/>
              <a:buChar char="■"/>
            </a:pPr>
            <a:r>
              <a:rPr b="0" i="0" lang="en-US" sz="2000" u="sng">
                <a:solidFill>
                  <a:srgbClr val="000000"/>
                </a:solidFill>
                <a:latin typeface="Calibri"/>
                <a:ea typeface="Calibri"/>
                <a:cs typeface="Calibri"/>
                <a:sym typeface="Calibri"/>
              </a:rPr>
              <a:t>MDL (Minimal Description Length) principle</a:t>
            </a:r>
            <a:r>
              <a:rPr b="0" i="0" lang="en-US" sz="2000" u="none">
                <a:solidFill>
                  <a:srgbClr val="000000"/>
                </a:solidFill>
                <a:latin typeface="Calibri"/>
                <a:ea typeface="Calibri"/>
                <a:cs typeface="Calibri"/>
                <a:sym typeface="Calibri"/>
              </a:rPr>
              <a:t> (i.e., the simplest solution is preferred): </a:t>
            </a:r>
            <a:endParaRPr b="0" i="0" sz="2800" u="none">
              <a:solidFill>
                <a:srgbClr val="000000"/>
              </a:solidFill>
              <a:latin typeface="Calibri"/>
              <a:ea typeface="Calibri"/>
              <a:cs typeface="Calibri"/>
              <a:sym typeface="Calibri"/>
            </a:endParaRPr>
          </a:p>
          <a:p>
            <a:pPr indent="-285750" lvl="1" marL="742950" rtl="0" algn="l">
              <a:lnSpc>
                <a:spcPct val="130000"/>
              </a:lnSpc>
              <a:spcBef>
                <a:spcPts val="400"/>
              </a:spcBef>
              <a:spcAft>
                <a:spcPts val="0"/>
              </a:spcAft>
              <a:buClr>
                <a:schemeClr val="hlink"/>
              </a:buClr>
              <a:buSzPts val="100"/>
              <a:buFont typeface="Noto Sans"/>
              <a:buChar char="■"/>
            </a:pPr>
            <a:r>
              <a:rPr b="0" i="0" lang="en-US" sz="2000" u="none">
                <a:solidFill>
                  <a:srgbClr val="000000"/>
                </a:solidFill>
                <a:latin typeface="Calibri"/>
                <a:ea typeface="Calibri"/>
                <a:cs typeface="Calibri"/>
                <a:sym typeface="Calibri"/>
              </a:rPr>
              <a:t>The best tree as the one that requires the fewest # of bits to both (1) encode the tree, and (2) encode the exceptions to the tree</a:t>
            </a:r>
            <a:endParaRPr b="0" i="0" sz="2800" u="none">
              <a:solidFill>
                <a:srgbClr val="000000"/>
              </a:solidFill>
              <a:latin typeface="Calibri"/>
              <a:ea typeface="Calibri"/>
              <a:cs typeface="Calibri"/>
              <a:sym typeface="Calibri"/>
            </a:endParaRPr>
          </a:p>
          <a:p>
            <a:pPr indent="-342900" lvl="0" marL="342900" rtl="0" algn="l">
              <a:lnSpc>
                <a:spcPct val="130000"/>
              </a:lnSpc>
              <a:spcBef>
                <a:spcPts val="400"/>
              </a:spcBef>
              <a:spcAft>
                <a:spcPts val="0"/>
              </a:spcAft>
              <a:buClr>
                <a:schemeClr val="folHlink"/>
              </a:buClr>
              <a:buSzPts val="100"/>
              <a:buFont typeface="Noto Sans"/>
              <a:buChar char="■"/>
            </a:pPr>
            <a:r>
              <a:rPr b="0" i="0" lang="en-US" sz="2000" u="none">
                <a:solidFill>
                  <a:srgbClr val="000000"/>
                </a:solidFill>
                <a:latin typeface="Calibri"/>
                <a:ea typeface="Calibri"/>
                <a:cs typeface="Calibri"/>
                <a:sym typeface="Calibri"/>
              </a:rPr>
              <a:t>Multivariate splits (partition based on multiple variable combinations)</a:t>
            </a:r>
            <a:endParaRPr b="0" i="0" sz="2800" u="none">
              <a:solidFill>
                <a:srgbClr val="000000"/>
              </a:solidFill>
              <a:latin typeface="Calibri"/>
              <a:ea typeface="Calibri"/>
              <a:cs typeface="Calibri"/>
              <a:sym typeface="Calibri"/>
            </a:endParaRPr>
          </a:p>
          <a:p>
            <a:pPr indent="-285750" lvl="1" marL="742950" rtl="0" algn="l">
              <a:lnSpc>
                <a:spcPct val="130000"/>
              </a:lnSpc>
              <a:spcBef>
                <a:spcPts val="400"/>
              </a:spcBef>
              <a:spcAft>
                <a:spcPts val="0"/>
              </a:spcAft>
              <a:buClr>
                <a:schemeClr val="hlink"/>
              </a:buClr>
              <a:buSzPts val="100"/>
              <a:buFont typeface="Noto Sans"/>
              <a:buChar char="■"/>
            </a:pPr>
            <a:r>
              <a:rPr b="0" i="0" lang="en-US" sz="2000" u="sng">
                <a:solidFill>
                  <a:srgbClr val="000000"/>
                </a:solidFill>
                <a:latin typeface="Calibri"/>
                <a:ea typeface="Calibri"/>
                <a:cs typeface="Calibri"/>
                <a:sym typeface="Calibri"/>
              </a:rPr>
              <a:t>CART</a:t>
            </a:r>
            <a:r>
              <a:rPr b="0" i="0" lang="en-US" sz="2000" u="none">
                <a:solidFill>
                  <a:srgbClr val="000000"/>
                </a:solidFill>
                <a:latin typeface="Calibri"/>
                <a:ea typeface="Calibri"/>
                <a:cs typeface="Calibri"/>
                <a:sym typeface="Calibri"/>
              </a:rPr>
              <a:t>: finds multivariate splits based on a linear comb. of attrs.</a:t>
            </a:r>
            <a:endParaRPr b="0" i="0" sz="2800" u="none">
              <a:solidFill>
                <a:srgbClr val="000000"/>
              </a:solidFill>
              <a:latin typeface="Calibri"/>
              <a:ea typeface="Calibri"/>
              <a:cs typeface="Calibri"/>
              <a:sym typeface="Calibri"/>
            </a:endParaRPr>
          </a:p>
          <a:p>
            <a:pPr indent="-342900" lvl="0" marL="342900" rtl="0" algn="l">
              <a:lnSpc>
                <a:spcPct val="130000"/>
              </a:lnSpc>
              <a:spcBef>
                <a:spcPts val="400"/>
              </a:spcBef>
              <a:spcAft>
                <a:spcPts val="0"/>
              </a:spcAft>
              <a:buClr>
                <a:schemeClr val="folHlink"/>
              </a:buClr>
              <a:buSzPts val="100"/>
              <a:buFont typeface="Noto Sans"/>
              <a:buChar char="■"/>
            </a:pPr>
            <a:r>
              <a:rPr b="0" i="0" lang="en-US" sz="2000" u="none">
                <a:solidFill>
                  <a:srgbClr val="000000"/>
                </a:solidFill>
                <a:latin typeface="Calibri"/>
                <a:ea typeface="Calibri"/>
                <a:cs typeface="Calibri"/>
                <a:sym typeface="Calibri"/>
              </a:rPr>
              <a:t>Which attribute selection measure is the best?</a:t>
            </a:r>
            <a:endParaRPr b="0" i="0" sz="2800" u="none">
              <a:solidFill>
                <a:srgbClr val="000000"/>
              </a:solidFill>
              <a:latin typeface="Calibri"/>
              <a:ea typeface="Calibri"/>
              <a:cs typeface="Calibri"/>
              <a:sym typeface="Calibri"/>
            </a:endParaRPr>
          </a:p>
          <a:p>
            <a:pPr indent="-285750" lvl="1" marL="742950" rtl="0" algn="l">
              <a:lnSpc>
                <a:spcPct val="130000"/>
              </a:lnSpc>
              <a:spcBef>
                <a:spcPts val="400"/>
              </a:spcBef>
              <a:spcAft>
                <a:spcPts val="0"/>
              </a:spcAft>
              <a:buClr>
                <a:schemeClr val="hlink"/>
              </a:buClr>
              <a:buSzPts val="100"/>
              <a:buFont typeface="Noto Sans"/>
              <a:buChar char="■"/>
            </a:pPr>
            <a:r>
              <a:rPr b="0" i="0" lang="en-US" sz="2000" u="none">
                <a:solidFill>
                  <a:srgbClr val="000000"/>
                </a:solidFill>
                <a:latin typeface="Calibri"/>
                <a:ea typeface="Calibri"/>
                <a:cs typeface="Calibri"/>
                <a:sym typeface="Calibri"/>
              </a:rPr>
              <a:t> Most give good results, none is significantly superior than others</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g2bd7de1cee6_0_14"/>
          <p:cNvSpPr txBox="1"/>
          <p:nvPr/>
        </p:nvSpPr>
        <p:spPr>
          <a:xfrm>
            <a:off x="7239000" y="6477000"/>
            <a:ext cx="1905000" cy="3810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ahoma"/>
              <a:buNone/>
            </a:pPr>
            <a:fld id="{00000000-1234-1234-1234-123412341234}" type="slidenum">
              <a:rPr b="0" i="0" lang="en-US" sz="1200" u="none">
                <a:solidFill>
                  <a:srgbClr val="000000"/>
                </a:solidFill>
                <a:latin typeface="Tahoma"/>
                <a:ea typeface="Tahoma"/>
                <a:cs typeface="Tahoma"/>
                <a:sym typeface="Tahoma"/>
              </a:rPr>
              <a:t>‹#›</a:t>
            </a:fld>
            <a:endParaRPr/>
          </a:p>
        </p:txBody>
      </p:sp>
      <p:sp>
        <p:nvSpPr>
          <p:cNvPr id="331" name="Google Shape;331;g2bd7de1cee6_0_14"/>
          <p:cNvSpPr txBox="1"/>
          <p:nvPr>
            <p:ph type="title"/>
          </p:nvPr>
        </p:nvSpPr>
        <p:spPr>
          <a:xfrm>
            <a:off x="381000" y="304800"/>
            <a:ext cx="8305800" cy="685800"/>
          </a:xfrm>
          <a:prstGeom prst="rect">
            <a:avLst/>
          </a:prstGeom>
          <a:noFill/>
          <a:ln>
            <a:noFill/>
          </a:ln>
        </p:spPr>
        <p:txBody>
          <a:bodyPr anchorCtr="0" anchor="ctr" bIns="46025" lIns="92075" spcFirstLastPara="1" rIns="92075" wrap="square" tIns="46025">
            <a:noAutofit/>
          </a:bodyPr>
          <a:lstStyle/>
          <a:p>
            <a:pPr indent="0" lvl="0" marL="0" rtl="0" algn="ctr">
              <a:lnSpc>
                <a:spcPct val="100000"/>
              </a:lnSpc>
              <a:spcBef>
                <a:spcPts val="0"/>
              </a:spcBef>
              <a:spcAft>
                <a:spcPts val="0"/>
              </a:spcAft>
              <a:buSzPts val="1400"/>
              <a:buNone/>
            </a:pPr>
            <a:r>
              <a:rPr b="1" i="0" lang="en-US" sz="3600" u="none">
                <a:solidFill>
                  <a:srgbClr val="333399"/>
                </a:solidFill>
                <a:latin typeface="Overlock"/>
                <a:ea typeface="Overlock"/>
                <a:cs typeface="Overlock"/>
                <a:sym typeface="Overlock"/>
              </a:rPr>
              <a:t>Overfitting and Tree Pruning</a:t>
            </a:r>
            <a:endParaRPr/>
          </a:p>
        </p:txBody>
      </p:sp>
      <p:sp>
        <p:nvSpPr>
          <p:cNvPr id="332" name="Google Shape;332;g2bd7de1cee6_0_14"/>
          <p:cNvSpPr txBox="1"/>
          <p:nvPr>
            <p:ph idx="1" type="body"/>
          </p:nvPr>
        </p:nvSpPr>
        <p:spPr>
          <a:xfrm>
            <a:off x="304800" y="1371600"/>
            <a:ext cx="8458200" cy="5257800"/>
          </a:xfrm>
          <a:prstGeom prst="rect">
            <a:avLst/>
          </a:prstGeom>
          <a:noFill/>
          <a:ln>
            <a:noFill/>
          </a:ln>
        </p:spPr>
        <p:txBody>
          <a:bodyPr anchorCtr="0" anchor="t" bIns="46025" lIns="92075" spcFirstLastPara="1" rIns="92075" wrap="square" tIns="46025">
            <a:noAutofit/>
          </a:bodyPr>
          <a:lstStyle/>
          <a:p>
            <a:pPr indent="-342900" lvl="0" marL="342900" rtl="0" algn="l">
              <a:lnSpc>
                <a:spcPct val="100000"/>
              </a:lnSpc>
              <a:spcBef>
                <a:spcPts val="0"/>
              </a:spcBef>
              <a:spcAft>
                <a:spcPts val="0"/>
              </a:spcAft>
              <a:buClr>
                <a:schemeClr val="folHlink"/>
              </a:buClr>
              <a:buSzPts val="100"/>
              <a:buFont typeface="Noto Sans"/>
              <a:buChar char="■"/>
            </a:pPr>
            <a:r>
              <a:rPr b="0" i="0" lang="en-US" sz="2400" u="sng">
                <a:solidFill>
                  <a:srgbClr val="000000"/>
                </a:solidFill>
                <a:latin typeface="Calibri"/>
                <a:ea typeface="Calibri"/>
                <a:cs typeface="Calibri"/>
                <a:sym typeface="Calibri"/>
              </a:rPr>
              <a:t>Overfitting</a:t>
            </a:r>
            <a:r>
              <a:rPr b="0" i="0" lang="en-US" sz="2400" u="none">
                <a:solidFill>
                  <a:srgbClr val="000000"/>
                </a:solidFill>
                <a:latin typeface="Calibri"/>
                <a:ea typeface="Calibri"/>
                <a:cs typeface="Calibri"/>
                <a:sym typeface="Calibri"/>
              </a:rPr>
              <a:t>:  An induced tree may overfit the training data </a:t>
            </a:r>
            <a:endParaRPr b="0" i="0" sz="2800" u="none">
              <a:solidFill>
                <a:srgbClr val="000000"/>
              </a:solidFill>
              <a:latin typeface="Calibri"/>
              <a:ea typeface="Calibri"/>
              <a:cs typeface="Calibri"/>
              <a:sym typeface="Calibri"/>
            </a:endParaRPr>
          </a:p>
          <a:p>
            <a:pPr indent="-285750" lvl="1" marL="742950" rtl="0" algn="l">
              <a:lnSpc>
                <a:spcPct val="100000"/>
              </a:lnSpc>
              <a:spcBef>
                <a:spcPts val="400"/>
              </a:spcBef>
              <a:spcAft>
                <a:spcPts val="0"/>
              </a:spcAft>
              <a:buClr>
                <a:schemeClr val="hlink"/>
              </a:buClr>
              <a:buSzPts val="100"/>
              <a:buFont typeface="Noto Sans"/>
              <a:buChar char="■"/>
            </a:pPr>
            <a:r>
              <a:rPr b="0" i="0" lang="en-US" sz="2400" u="none">
                <a:solidFill>
                  <a:srgbClr val="000000"/>
                </a:solidFill>
                <a:latin typeface="Calibri"/>
                <a:ea typeface="Calibri"/>
                <a:cs typeface="Calibri"/>
                <a:sym typeface="Calibri"/>
              </a:rPr>
              <a:t>Too many branches, some may reflect anomalies due to noise or outliers</a:t>
            </a:r>
            <a:endParaRPr b="0" i="0" sz="2800" u="none">
              <a:solidFill>
                <a:srgbClr val="000000"/>
              </a:solidFill>
              <a:latin typeface="Calibri"/>
              <a:ea typeface="Calibri"/>
              <a:cs typeface="Calibri"/>
              <a:sym typeface="Calibri"/>
            </a:endParaRPr>
          </a:p>
          <a:p>
            <a:pPr indent="-285750" lvl="1" marL="742950" rtl="0" algn="l">
              <a:lnSpc>
                <a:spcPct val="100000"/>
              </a:lnSpc>
              <a:spcBef>
                <a:spcPts val="400"/>
              </a:spcBef>
              <a:spcAft>
                <a:spcPts val="0"/>
              </a:spcAft>
              <a:buClr>
                <a:schemeClr val="hlink"/>
              </a:buClr>
              <a:buSzPts val="100"/>
              <a:buFont typeface="Noto Sans"/>
              <a:buChar char="■"/>
            </a:pPr>
            <a:r>
              <a:rPr b="0" i="0" lang="en-US" sz="2400" u="none">
                <a:solidFill>
                  <a:srgbClr val="000000"/>
                </a:solidFill>
                <a:latin typeface="Calibri"/>
                <a:ea typeface="Calibri"/>
                <a:cs typeface="Calibri"/>
                <a:sym typeface="Calibri"/>
              </a:rPr>
              <a:t>Poor accuracy for unseen samples</a:t>
            </a:r>
            <a:endParaRPr b="0" i="0" sz="2800" u="none">
              <a:solidFill>
                <a:srgbClr val="000000"/>
              </a:solidFill>
              <a:latin typeface="Calibri"/>
              <a:ea typeface="Calibri"/>
              <a:cs typeface="Calibri"/>
              <a:sym typeface="Calibri"/>
            </a:endParaRPr>
          </a:p>
          <a:p>
            <a:pPr indent="-342900" lvl="0" marL="342900" rtl="0" algn="l">
              <a:lnSpc>
                <a:spcPct val="100000"/>
              </a:lnSpc>
              <a:spcBef>
                <a:spcPts val="400"/>
              </a:spcBef>
              <a:spcAft>
                <a:spcPts val="0"/>
              </a:spcAft>
              <a:buClr>
                <a:schemeClr val="folHlink"/>
              </a:buClr>
              <a:buSzPts val="100"/>
              <a:buFont typeface="Noto Sans"/>
              <a:buChar char="■"/>
            </a:pPr>
            <a:r>
              <a:rPr b="0" i="0" lang="en-US" sz="2400" u="none">
                <a:solidFill>
                  <a:srgbClr val="000000"/>
                </a:solidFill>
                <a:latin typeface="Calibri"/>
                <a:ea typeface="Calibri"/>
                <a:cs typeface="Calibri"/>
                <a:sym typeface="Calibri"/>
              </a:rPr>
              <a:t>Two approaches to avoid overfitting </a:t>
            </a:r>
            <a:endParaRPr b="0" i="0" sz="2800" u="none">
              <a:solidFill>
                <a:srgbClr val="000000"/>
              </a:solidFill>
              <a:latin typeface="Calibri"/>
              <a:ea typeface="Calibri"/>
              <a:cs typeface="Calibri"/>
              <a:sym typeface="Calibri"/>
            </a:endParaRPr>
          </a:p>
          <a:p>
            <a:pPr indent="-285750" lvl="1" marL="742950" rtl="0" algn="l">
              <a:lnSpc>
                <a:spcPct val="100000"/>
              </a:lnSpc>
              <a:spcBef>
                <a:spcPts val="400"/>
              </a:spcBef>
              <a:spcAft>
                <a:spcPts val="0"/>
              </a:spcAft>
              <a:buClr>
                <a:schemeClr val="hlink"/>
              </a:buClr>
              <a:buSzPts val="100"/>
              <a:buFont typeface="Noto Sans"/>
              <a:buChar char="■"/>
            </a:pPr>
            <a:r>
              <a:rPr b="0" i="0" lang="en-US" sz="2400" u="sng">
                <a:solidFill>
                  <a:srgbClr val="000000"/>
                </a:solidFill>
                <a:latin typeface="Calibri"/>
                <a:ea typeface="Calibri"/>
                <a:cs typeface="Calibri"/>
                <a:sym typeface="Calibri"/>
              </a:rPr>
              <a:t>Prepruning</a:t>
            </a:r>
            <a:r>
              <a:rPr b="0" i="0" lang="en-US" sz="2400" u="none">
                <a:solidFill>
                  <a:srgbClr val="000000"/>
                </a:solidFill>
                <a:latin typeface="Calibri"/>
                <a:ea typeface="Calibri"/>
                <a:cs typeface="Calibri"/>
                <a:sym typeface="Calibri"/>
              </a:rPr>
              <a:t>: </a:t>
            </a:r>
            <a:r>
              <a:rPr b="0" i="1" lang="en-US" sz="2400" u="none">
                <a:solidFill>
                  <a:srgbClr val="000000"/>
                </a:solidFill>
                <a:latin typeface="Calibri"/>
                <a:ea typeface="Calibri"/>
                <a:cs typeface="Calibri"/>
                <a:sym typeface="Calibri"/>
              </a:rPr>
              <a:t>Halt tree construction early</a:t>
            </a:r>
            <a:r>
              <a:rPr b="0" i="0" lang="en-US" sz="2400" u="none">
                <a:solidFill>
                  <a:srgbClr val="000000"/>
                </a:solidFill>
                <a:latin typeface="Calibri"/>
                <a:ea typeface="Calibri"/>
                <a:cs typeface="Calibri"/>
                <a:sym typeface="Calibri"/>
              </a:rPr>
              <a:t> ̵ do not split a node if this would result in the goodness measure falling below a threshold</a:t>
            </a:r>
            <a:endParaRPr b="0" i="0" sz="2800" u="none">
              <a:solidFill>
                <a:srgbClr val="000000"/>
              </a:solidFill>
              <a:latin typeface="Calibri"/>
              <a:ea typeface="Calibri"/>
              <a:cs typeface="Calibri"/>
              <a:sym typeface="Calibri"/>
            </a:endParaRPr>
          </a:p>
          <a:p>
            <a:pPr indent="-228600" lvl="2" marL="1143000" rtl="0" algn="l">
              <a:lnSpc>
                <a:spcPct val="100000"/>
              </a:lnSpc>
              <a:spcBef>
                <a:spcPts val="400"/>
              </a:spcBef>
              <a:spcAft>
                <a:spcPts val="0"/>
              </a:spcAft>
              <a:buClr>
                <a:schemeClr val="folHlink"/>
              </a:buClr>
              <a:buSzPts val="100"/>
              <a:buFont typeface="Noto Sans"/>
              <a:buChar char="■"/>
            </a:pPr>
            <a:r>
              <a:rPr b="0" i="0" lang="en-US" sz="2400" u="none">
                <a:solidFill>
                  <a:srgbClr val="000000"/>
                </a:solidFill>
                <a:latin typeface="Calibri"/>
                <a:ea typeface="Calibri"/>
                <a:cs typeface="Calibri"/>
                <a:sym typeface="Calibri"/>
              </a:rPr>
              <a:t>Difficult to choose an appropriate threshold</a:t>
            </a:r>
            <a:endParaRPr/>
          </a:p>
          <a:p>
            <a:pPr indent="-285750" lvl="1" marL="742950" rtl="0" algn="l">
              <a:lnSpc>
                <a:spcPct val="100000"/>
              </a:lnSpc>
              <a:spcBef>
                <a:spcPts val="400"/>
              </a:spcBef>
              <a:spcAft>
                <a:spcPts val="0"/>
              </a:spcAft>
              <a:buClr>
                <a:schemeClr val="hlink"/>
              </a:buClr>
              <a:buSzPts val="100"/>
              <a:buFont typeface="Noto Sans"/>
              <a:buChar char="■"/>
            </a:pPr>
            <a:r>
              <a:rPr b="0" i="0" lang="en-US" sz="2400" u="sng">
                <a:solidFill>
                  <a:srgbClr val="000000"/>
                </a:solidFill>
                <a:latin typeface="Calibri"/>
                <a:ea typeface="Calibri"/>
                <a:cs typeface="Calibri"/>
                <a:sym typeface="Calibri"/>
              </a:rPr>
              <a:t>Postpruning</a:t>
            </a:r>
            <a:r>
              <a:rPr b="0" i="0" lang="en-US" sz="2400" u="none">
                <a:solidFill>
                  <a:srgbClr val="000000"/>
                </a:solidFill>
                <a:latin typeface="Calibri"/>
                <a:ea typeface="Calibri"/>
                <a:cs typeface="Calibri"/>
                <a:sym typeface="Calibri"/>
              </a:rPr>
              <a:t>: </a:t>
            </a:r>
            <a:r>
              <a:rPr b="0" i="1" lang="en-US" sz="2400" u="none">
                <a:solidFill>
                  <a:srgbClr val="000000"/>
                </a:solidFill>
                <a:latin typeface="Calibri"/>
                <a:ea typeface="Calibri"/>
                <a:cs typeface="Calibri"/>
                <a:sym typeface="Calibri"/>
              </a:rPr>
              <a:t>Remove branches</a:t>
            </a:r>
            <a:r>
              <a:rPr b="0" i="0" lang="en-US" sz="2400" u="none">
                <a:solidFill>
                  <a:srgbClr val="000000"/>
                </a:solidFill>
                <a:latin typeface="Calibri"/>
                <a:ea typeface="Calibri"/>
                <a:cs typeface="Calibri"/>
                <a:sym typeface="Calibri"/>
              </a:rPr>
              <a:t> from a “fully grown” tree—get a sequence of progressively pruned trees</a:t>
            </a:r>
            <a:endParaRPr b="0" i="0" sz="2800" u="none">
              <a:solidFill>
                <a:srgbClr val="000000"/>
              </a:solidFill>
              <a:latin typeface="Calibri"/>
              <a:ea typeface="Calibri"/>
              <a:cs typeface="Calibri"/>
              <a:sym typeface="Calibri"/>
            </a:endParaRPr>
          </a:p>
          <a:p>
            <a:pPr indent="-228600" lvl="2" marL="1143000" rtl="0" algn="l">
              <a:lnSpc>
                <a:spcPct val="100000"/>
              </a:lnSpc>
              <a:spcBef>
                <a:spcPts val="400"/>
              </a:spcBef>
              <a:spcAft>
                <a:spcPts val="0"/>
              </a:spcAft>
              <a:buClr>
                <a:schemeClr val="folHlink"/>
              </a:buClr>
              <a:buSzPts val="100"/>
              <a:buFont typeface="Noto Sans"/>
              <a:buChar char="■"/>
            </a:pPr>
            <a:r>
              <a:rPr b="0" i="0" lang="en-US" sz="2400" u="none">
                <a:solidFill>
                  <a:srgbClr val="000000"/>
                </a:solidFill>
                <a:latin typeface="Calibri"/>
                <a:ea typeface="Calibri"/>
                <a:cs typeface="Calibri"/>
                <a:sym typeface="Calibri"/>
              </a:rPr>
              <a:t>Use a set of data different from the training data to decide which is the “best pruned tree”</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g2bd7de1cee6_0_21"/>
          <p:cNvSpPr txBox="1"/>
          <p:nvPr/>
        </p:nvSpPr>
        <p:spPr>
          <a:xfrm>
            <a:off x="7239000" y="6477000"/>
            <a:ext cx="1905000" cy="3810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ahoma"/>
              <a:buNone/>
            </a:pPr>
            <a:fld id="{00000000-1234-1234-1234-123412341234}" type="slidenum">
              <a:rPr b="0" i="0" lang="en-US" sz="1200" u="none">
                <a:solidFill>
                  <a:srgbClr val="000000"/>
                </a:solidFill>
                <a:latin typeface="Tahoma"/>
                <a:ea typeface="Tahoma"/>
                <a:cs typeface="Tahoma"/>
                <a:sym typeface="Tahoma"/>
              </a:rPr>
              <a:t>‹#›</a:t>
            </a:fld>
            <a:endParaRPr/>
          </a:p>
        </p:txBody>
      </p:sp>
      <p:sp>
        <p:nvSpPr>
          <p:cNvPr id="339" name="Google Shape;339;g2bd7de1cee6_0_21"/>
          <p:cNvSpPr txBox="1"/>
          <p:nvPr>
            <p:ph type="title"/>
          </p:nvPr>
        </p:nvSpPr>
        <p:spPr>
          <a:xfrm>
            <a:off x="0" y="152400"/>
            <a:ext cx="9144000" cy="1062000"/>
          </a:xfrm>
          <a:prstGeom prst="rect">
            <a:avLst/>
          </a:prstGeom>
          <a:noFill/>
          <a:ln>
            <a:noFill/>
          </a:ln>
        </p:spPr>
        <p:txBody>
          <a:bodyPr anchorCtr="0" anchor="ctr" bIns="46025" lIns="92075" spcFirstLastPara="1" rIns="92075" wrap="square" tIns="46025">
            <a:noAutofit/>
          </a:bodyPr>
          <a:lstStyle/>
          <a:p>
            <a:pPr indent="0" lvl="0" marL="0" rtl="0" algn="ctr">
              <a:lnSpc>
                <a:spcPct val="100000"/>
              </a:lnSpc>
              <a:spcBef>
                <a:spcPts val="0"/>
              </a:spcBef>
              <a:spcAft>
                <a:spcPts val="0"/>
              </a:spcAft>
              <a:buSzPts val="1400"/>
              <a:buNone/>
            </a:pPr>
            <a:r>
              <a:rPr b="1" i="0" lang="en-US" sz="3200" u="none">
                <a:solidFill>
                  <a:srgbClr val="333399"/>
                </a:solidFill>
                <a:latin typeface="Overlock"/>
                <a:ea typeface="Overlock"/>
                <a:cs typeface="Overlock"/>
                <a:sym typeface="Overlock"/>
              </a:rPr>
              <a:t>Enhancements to Basic Decision Tree Induction</a:t>
            </a:r>
            <a:endParaRPr/>
          </a:p>
        </p:txBody>
      </p:sp>
      <p:sp>
        <p:nvSpPr>
          <p:cNvPr id="340" name="Google Shape;340;g2bd7de1cee6_0_21"/>
          <p:cNvSpPr/>
          <p:nvPr>
            <p:ph idx="1" type="body"/>
          </p:nvPr>
        </p:nvSpPr>
        <p:spPr>
          <a:xfrm>
            <a:off x="228600" y="1371600"/>
            <a:ext cx="8534400" cy="5105400"/>
          </a:xfrm>
          <a:prstGeom prst="flowChartProcess">
            <a:avLst/>
          </a:prstGeom>
          <a:noFill/>
          <a:ln>
            <a:noFill/>
          </a:ln>
        </p:spPr>
        <p:txBody>
          <a:bodyPr anchorCtr="0" anchor="t" bIns="46025" lIns="92075" spcFirstLastPara="1" rIns="92075" wrap="square" tIns="46025">
            <a:noAutofit/>
          </a:bodyPr>
          <a:lstStyle/>
          <a:p>
            <a:pPr indent="-342900" lvl="0" marL="342900" rtl="0" algn="l">
              <a:lnSpc>
                <a:spcPct val="105000"/>
              </a:lnSpc>
              <a:spcBef>
                <a:spcPts val="0"/>
              </a:spcBef>
              <a:spcAft>
                <a:spcPts val="0"/>
              </a:spcAft>
              <a:buClr>
                <a:schemeClr val="folHlink"/>
              </a:buClr>
              <a:buSzPts val="100"/>
              <a:buFont typeface="Noto Sans"/>
              <a:buChar char="■"/>
            </a:pPr>
            <a:r>
              <a:rPr b="0" i="0" lang="en-US" sz="2400" u="none">
                <a:solidFill>
                  <a:srgbClr val="000000"/>
                </a:solidFill>
                <a:latin typeface="Calibri"/>
                <a:ea typeface="Calibri"/>
                <a:cs typeface="Calibri"/>
                <a:sym typeface="Calibri"/>
              </a:rPr>
              <a:t>Allow for </a:t>
            </a:r>
            <a:r>
              <a:rPr b="1" i="0" lang="en-US" sz="2400" u="none">
                <a:solidFill>
                  <a:srgbClr val="000000"/>
                </a:solidFill>
                <a:latin typeface="Calibri"/>
                <a:ea typeface="Calibri"/>
                <a:cs typeface="Calibri"/>
                <a:sym typeface="Calibri"/>
              </a:rPr>
              <a:t>continuous-valued attributes</a:t>
            </a:r>
            <a:endParaRPr b="0" i="0" sz="2800" u="none">
              <a:solidFill>
                <a:srgbClr val="000000"/>
              </a:solidFill>
              <a:latin typeface="Calibri"/>
              <a:ea typeface="Calibri"/>
              <a:cs typeface="Calibri"/>
              <a:sym typeface="Calibri"/>
            </a:endParaRPr>
          </a:p>
          <a:p>
            <a:pPr indent="-285750" lvl="1" marL="742950" rtl="0" algn="l">
              <a:lnSpc>
                <a:spcPct val="105000"/>
              </a:lnSpc>
              <a:spcBef>
                <a:spcPts val="600"/>
              </a:spcBef>
              <a:spcAft>
                <a:spcPts val="0"/>
              </a:spcAft>
              <a:buClr>
                <a:schemeClr val="hlink"/>
              </a:buClr>
              <a:buSzPts val="100"/>
              <a:buFont typeface="Noto Sans"/>
              <a:buChar char="■"/>
            </a:pPr>
            <a:r>
              <a:rPr b="0" i="0" lang="en-US" sz="2400" u="none">
                <a:solidFill>
                  <a:srgbClr val="000000"/>
                </a:solidFill>
                <a:latin typeface="Calibri"/>
                <a:ea typeface="Calibri"/>
                <a:cs typeface="Calibri"/>
                <a:sym typeface="Calibri"/>
              </a:rPr>
              <a:t>Dynamically define new discrete-valued attributes that partition the continuous attribute value into a discrete set of intervals</a:t>
            </a:r>
            <a:endParaRPr b="0" i="0" sz="2800" u="none">
              <a:solidFill>
                <a:srgbClr val="000000"/>
              </a:solidFill>
              <a:latin typeface="Calibri"/>
              <a:ea typeface="Calibri"/>
              <a:cs typeface="Calibri"/>
              <a:sym typeface="Calibri"/>
            </a:endParaRPr>
          </a:p>
          <a:p>
            <a:pPr indent="-342900" lvl="0" marL="342900" rtl="0" algn="l">
              <a:lnSpc>
                <a:spcPct val="105000"/>
              </a:lnSpc>
              <a:spcBef>
                <a:spcPts val="600"/>
              </a:spcBef>
              <a:spcAft>
                <a:spcPts val="0"/>
              </a:spcAft>
              <a:buClr>
                <a:schemeClr val="folHlink"/>
              </a:buClr>
              <a:buSzPts val="100"/>
              <a:buFont typeface="Noto Sans"/>
              <a:buChar char="■"/>
            </a:pPr>
            <a:r>
              <a:rPr b="0" i="0" lang="en-US" sz="2400" u="none">
                <a:solidFill>
                  <a:srgbClr val="000000"/>
                </a:solidFill>
                <a:latin typeface="Calibri"/>
                <a:ea typeface="Calibri"/>
                <a:cs typeface="Calibri"/>
                <a:sym typeface="Calibri"/>
              </a:rPr>
              <a:t>Handle </a:t>
            </a:r>
            <a:r>
              <a:rPr b="1" i="0" lang="en-US" sz="2400" u="none">
                <a:solidFill>
                  <a:srgbClr val="000000"/>
                </a:solidFill>
                <a:latin typeface="Calibri"/>
                <a:ea typeface="Calibri"/>
                <a:cs typeface="Calibri"/>
                <a:sym typeface="Calibri"/>
              </a:rPr>
              <a:t>missing attribute values</a:t>
            </a:r>
            <a:endParaRPr b="0" i="0" sz="2800" u="none">
              <a:solidFill>
                <a:srgbClr val="000000"/>
              </a:solidFill>
              <a:latin typeface="Calibri"/>
              <a:ea typeface="Calibri"/>
              <a:cs typeface="Calibri"/>
              <a:sym typeface="Calibri"/>
            </a:endParaRPr>
          </a:p>
          <a:p>
            <a:pPr indent="-285750" lvl="1" marL="742950" rtl="0" algn="l">
              <a:lnSpc>
                <a:spcPct val="105000"/>
              </a:lnSpc>
              <a:spcBef>
                <a:spcPts val="600"/>
              </a:spcBef>
              <a:spcAft>
                <a:spcPts val="0"/>
              </a:spcAft>
              <a:buClr>
                <a:schemeClr val="hlink"/>
              </a:buClr>
              <a:buSzPts val="100"/>
              <a:buFont typeface="Noto Sans"/>
              <a:buChar char="■"/>
            </a:pPr>
            <a:r>
              <a:rPr b="0" i="0" lang="en-US" sz="2400" u="none">
                <a:solidFill>
                  <a:srgbClr val="000000"/>
                </a:solidFill>
                <a:latin typeface="Calibri"/>
                <a:ea typeface="Calibri"/>
                <a:cs typeface="Calibri"/>
                <a:sym typeface="Calibri"/>
              </a:rPr>
              <a:t>Assign the most common value of the attribute</a:t>
            </a:r>
            <a:endParaRPr b="0" i="0" sz="2800" u="none">
              <a:solidFill>
                <a:srgbClr val="000000"/>
              </a:solidFill>
              <a:latin typeface="Calibri"/>
              <a:ea typeface="Calibri"/>
              <a:cs typeface="Calibri"/>
              <a:sym typeface="Calibri"/>
            </a:endParaRPr>
          </a:p>
          <a:p>
            <a:pPr indent="-285750" lvl="1" marL="742950" rtl="0" algn="l">
              <a:lnSpc>
                <a:spcPct val="105000"/>
              </a:lnSpc>
              <a:spcBef>
                <a:spcPts val="600"/>
              </a:spcBef>
              <a:spcAft>
                <a:spcPts val="0"/>
              </a:spcAft>
              <a:buClr>
                <a:schemeClr val="hlink"/>
              </a:buClr>
              <a:buSzPts val="100"/>
              <a:buFont typeface="Noto Sans"/>
              <a:buChar char="■"/>
            </a:pPr>
            <a:r>
              <a:rPr b="0" i="0" lang="en-US" sz="2400" u="none">
                <a:solidFill>
                  <a:srgbClr val="000000"/>
                </a:solidFill>
                <a:latin typeface="Calibri"/>
                <a:ea typeface="Calibri"/>
                <a:cs typeface="Calibri"/>
                <a:sym typeface="Calibri"/>
              </a:rPr>
              <a:t>Assign probability to each of the possible values</a:t>
            </a:r>
            <a:endParaRPr b="0" i="0" sz="2800" u="none">
              <a:solidFill>
                <a:srgbClr val="000000"/>
              </a:solidFill>
              <a:latin typeface="Calibri"/>
              <a:ea typeface="Calibri"/>
              <a:cs typeface="Calibri"/>
              <a:sym typeface="Calibri"/>
            </a:endParaRPr>
          </a:p>
          <a:p>
            <a:pPr indent="-342900" lvl="0" marL="342900" rtl="0" algn="l">
              <a:lnSpc>
                <a:spcPct val="105000"/>
              </a:lnSpc>
              <a:spcBef>
                <a:spcPts val="600"/>
              </a:spcBef>
              <a:spcAft>
                <a:spcPts val="0"/>
              </a:spcAft>
              <a:buClr>
                <a:schemeClr val="folHlink"/>
              </a:buClr>
              <a:buSzPts val="100"/>
              <a:buFont typeface="Noto Sans"/>
              <a:buChar char="■"/>
            </a:pPr>
            <a:r>
              <a:rPr b="1" i="0" lang="en-US" sz="2400" u="none">
                <a:solidFill>
                  <a:srgbClr val="000000"/>
                </a:solidFill>
                <a:latin typeface="Calibri"/>
                <a:ea typeface="Calibri"/>
                <a:cs typeface="Calibri"/>
                <a:sym typeface="Calibri"/>
              </a:rPr>
              <a:t>Attribute construction</a:t>
            </a:r>
            <a:endParaRPr b="0" i="0" sz="2800" u="none">
              <a:solidFill>
                <a:srgbClr val="000000"/>
              </a:solidFill>
              <a:latin typeface="Calibri"/>
              <a:ea typeface="Calibri"/>
              <a:cs typeface="Calibri"/>
              <a:sym typeface="Calibri"/>
            </a:endParaRPr>
          </a:p>
          <a:p>
            <a:pPr indent="-285750" lvl="1" marL="742950" rtl="0" algn="l">
              <a:lnSpc>
                <a:spcPct val="105000"/>
              </a:lnSpc>
              <a:spcBef>
                <a:spcPts val="600"/>
              </a:spcBef>
              <a:spcAft>
                <a:spcPts val="0"/>
              </a:spcAft>
              <a:buClr>
                <a:schemeClr val="hlink"/>
              </a:buClr>
              <a:buSzPts val="100"/>
              <a:buFont typeface="Noto Sans"/>
              <a:buChar char="■"/>
            </a:pPr>
            <a:r>
              <a:rPr b="0" i="0" lang="en-US" sz="2400" u="none">
                <a:solidFill>
                  <a:srgbClr val="000000"/>
                </a:solidFill>
                <a:latin typeface="Calibri"/>
                <a:ea typeface="Calibri"/>
                <a:cs typeface="Calibri"/>
                <a:sym typeface="Calibri"/>
              </a:rPr>
              <a:t>Create new attributes based on existing ones that are sparsely represented</a:t>
            </a:r>
            <a:endParaRPr b="0" i="0" sz="2800" u="none">
              <a:solidFill>
                <a:srgbClr val="000000"/>
              </a:solidFill>
              <a:latin typeface="Calibri"/>
              <a:ea typeface="Calibri"/>
              <a:cs typeface="Calibri"/>
              <a:sym typeface="Calibri"/>
            </a:endParaRPr>
          </a:p>
          <a:p>
            <a:pPr indent="-285750" lvl="1" marL="742950" rtl="0" algn="l">
              <a:lnSpc>
                <a:spcPct val="105000"/>
              </a:lnSpc>
              <a:spcBef>
                <a:spcPts val="600"/>
              </a:spcBef>
              <a:spcAft>
                <a:spcPts val="0"/>
              </a:spcAft>
              <a:buClr>
                <a:schemeClr val="hlink"/>
              </a:buClr>
              <a:buSzPts val="100"/>
              <a:buFont typeface="Noto Sans"/>
              <a:buChar char="■"/>
            </a:pPr>
            <a:r>
              <a:rPr b="0" i="0" lang="en-US" sz="2400" u="none">
                <a:solidFill>
                  <a:srgbClr val="000000"/>
                </a:solidFill>
                <a:latin typeface="Calibri"/>
                <a:ea typeface="Calibri"/>
                <a:cs typeface="Calibri"/>
                <a:sym typeface="Calibri"/>
              </a:rPr>
              <a:t>This reduces fragmentation, repetition, and replication</a:t>
            </a:r>
            <a:endParaRPr/>
          </a:p>
        </p:txBody>
      </p:sp>
      <p:sp>
        <p:nvSpPr>
          <p:cNvPr id="341" name="Google Shape;341;g2bd7de1cee6_0_21"/>
          <p:cNvSpPr/>
          <p:nvPr/>
        </p:nvSpPr>
        <p:spPr>
          <a:xfrm>
            <a:off x="1905000" y="3352800"/>
            <a:ext cx="76200" cy="76200"/>
          </a:xfrm>
          <a:prstGeom prst="flowChartInternalStorage">
            <a:avLst/>
          </a:prstGeom>
          <a:noFill/>
          <a:ln>
            <a:noFill/>
          </a:ln>
        </p:spPr>
        <p:txBody>
          <a:bodyPr anchorCtr="0" anchor="ctr" bIns="46025" lIns="92075" spcFirstLastPara="1" rIns="92075" wrap="square" tIns="46025">
            <a:noAutofit/>
          </a:bodyPr>
          <a:lstStyle/>
          <a:p>
            <a:pPr indent="0" lvl="0" marL="0" marR="0" rtl="0" algn="l">
              <a:lnSpc>
                <a:spcPct val="100000"/>
              </a:lnSpc>
              <a:spcBef>
                <a:spcPts val="0"/>
              </a:spcBef>
              <a:spcAft>
                <a:spcPts val="0"/>
              </a:spcAft>
              <a:buNone/>
            </a:pPr>
            <a:r>
              <a:t/>
            </a:r>
            <a:endParaRPr b="0" i="0" sz="1400" u="none">
              <a:solidFill>
                <a:srgbClr val="000000"/>
              </a:solidFill>
              <a:latin typeface="Arial"/>
              <a:ea typeface="Arial"/>
              <a:cs typeface="Arial"/>
              <a:sym typeface="Arial"/>
            </a:endParaRPr>
          </a:p>
        </p:txBody>
      </p:sp>
      <p:cxnSp>
        <p:nvCxnSpPr>
          <p:cNvPr id="342" name="Google Shape;342;g2bd7de1cee6_0_21"/>
          <p:cNvCxnSpPr/>
          <p:nvPr/>
        </p:nvCxnSpPr>
        <p:spPr>
          <a:xfrm>
            <a:off x="990600" y="3581400"/>
            <a:ext cx="7086600" cy="0"/>
          </a:xfrm>
          <a:prstGeom prst="straightConnector1">
            <a:avLst/>
          </a:prstGeom>
          <a:noFill/>
          <a:ln>
            <a:noFill/>
          </a:ln>
        </p:spPr>
      </p:cxnSp>
      <p:cxnSp>
        <p:nvCxnSpPr>
          <p:cNvPr id="343" name="Google Shape;343;g2bd7de1cee6_0_21"/>
          <p:cNvCxnSpPr/>
          <p:nvPr/>
        </p:nvCxnSpPr>
        <p:spPr>
          <a:xfrm>
            <a:off x="990600" y="3505200"/>
            <a:ext cx="7162800" cy="0"/>
          </a:xfrm>
          <a:prstGeom prst="straightConnector1">
            <a:avLst/>
          </a:prstGeom>
          <a:noFill/>
          <a:ln>
            <a:noFill/>
          </a:ln>
        </p:spPr>
      </p:cxn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20"/>
          <p:cNvSpPr txBox="1"/>
          <p:nvPr/>
        </p:nvSpPr>
        <p:spPr>
          <a:xfrm>
            <a:off x="304800" y="6477000"/>
            <a:ext cx="1905000" cy="3810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Tahoma"/>
              <a:buNone/>
            </a:pPr>
            <a:fld id="{00000000-1234-1234-1234-123412341234}" type="slidenum">
              <a:rPr b="0" i="0" lang="en-US" sz="1200" u="none">
                <a:solidFill>
                  <a:schemeClr val="dk1"/>
                </a:solidFill>
                <a:latin typeface="Tahoma"/>
                <a:ea typeface="Tahoma"/>
                <a:cs typeface="Tahoma"/>
                <a:sym typeface="Tahoma"/>
              </a:rPr>
              <a:t>‹#›</a:t>
            </a:fld>
            <a:endParaRPr/>
          </a:p>
        </p:txBody>
      </p:sp>
      <p:sp>
        <p:nvSpPr>
          <p:cNvPr id="350" name="Google Shape;350;p20"/>
          <p:cNvSpPr txBox="1"/>
          <p:nvPr/>
        </p:nvSpPr>
        <p:spPr>
          <a:xfrm>
            <a:off x="7010400" y="2819400"/>
            <a:ext cx="1828800" cy="1552575"/>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chemeClr val="dk1"/>
              </a:buClr>
              <a:buSzPts val="2400"/>
              <a:buFont typeface="Times New Roman"/>
              <a:buNone/>
            </a:pPr>
            <a:r>
              <a:rPr b="0" i="0" lang="en-US" sz="2400" u="none">
                <a:solidFill>
                  <a:schemeClr val="dk1"/>
                </a:solidFill>
                <a:latin typeface="Times New Roman"/>
                <a:ea typeface="Times New Roman"/>
                <a:cs typeface="Times New Roman"/>
                <a:sym typeface="Times New Roman"/>
              </a:rPr>
              <a:t>Let’s investigate the attribute </a:t>
            </a:r>
            <a:r>
              <a:rPr b="0" i="1" lang="en-US" sz="2400" u="none">
                <a:solidFill>
                  <a:schemeClr val="dk1"/>
                </a:solidFill>
                <a:latin typeface="Times New Roman"/>
                <a:ea typeface="Times New Roman"/>
                <a:cs typeface="Times New Roman"/>
                <a:sym typeface="Times New Roman"/>
              </a:rPr>
              <a:t>Wind</a:t>
            </a:r>
            <a:endParaRPr/>
          </a:p>
        </p:txBody>
      </p:sp>
      <p:sp>
        <p:nvSpPr>
          <p:cNvPr id="351" name="Google Shape;351;p20"/>
          <p:cNvSpPr txBox="1"/>
          <p:nvPr/>
        </p:nvSpPr>
        <p:spPr>
          <a:xfrm>
            <a:off x="381000" y="1066800"/>
            <a:ext cx="8175625" cy="822325"/>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FF0000"/>
              </a:buClr>
              <a:buSzPts val="2400"/>
              <a:buFont typeface="Tahoma"/>
              <a:buNone/>
            </a:pPr>
            <a:r>
              <a:rPr b="0" i="0" lang="en-US" sz="2400" u="none">
                <a:solidFill>
                  <a:srgbClr val="FF0000"/>
                </a:solidFill>
                <a:latin typeface="Tahoma"/>
                <a:ea typeface="Tahoma"/>
                <a:cs typeface="Tahoma"/>
                <a:sym typeface="Tahoma"/>
              </a:rPr>
              <a:t>Which Attribute is the Best Classifier?: Information Gain</a:t>
            </a:r>
            <a:endParaRPr/>
          </a:p>
        </p:txBody>
      </p:sp>
      <p:pic>
        <p:nvPicPr>
          <p:cNvPr id="352" name="Google Shape;352;p20"/>
          <p:cNvPicPr preferRelativeResize="0"/>
          <p:nvPr/>
        </p:nvPicPr>
        <p:blipFill rotWithShape="1">
          <a:blip r:embed="rId3">
            <a:alphaModFix/>
          </a:blip>
          <a:srcRect b="0" l="0" r="0" t="0"/>
          <a:stretch/>
        </p:blipFill>
        <p:spPr>
          <a:xfrm>
            <a:off x="381000" y="1911350"/>
            <a:ext cx="6400800" cy="4413250"/>
          </a:xfrm>
          <a:prstGeom prst="rect">
            <a:avLst/>
          </a:prstGeom>
          <a:noFill/>
          <a:ln>
            <a:noFill/>
          </a:ln>
        </p:spPr>
      </p:pic>
      <p:sp>
        <p:nvSpPr>
          <p:cNvPr id="353" name="Google Shape;353;p20"/>
          <p:cNvSpPr txBox="1"/>
          <p:nvPr/>
        </p:nvSpPr>
        <p:spPr>
          <a:xfrm>
            <a:off x="0" y="152400"/>
            <a:ext cx="9144000" cy="57943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3300"/>
              </a:buClr>
              <a:buSzPts val="3200"/>
              <a:buFont typeface="Arial Black"/>
              <a:buNone/>
            </a:pPr>
            <a:r>
              <a:rPr b="0" i="1" lang="en-US" sz="3200" u="none">
                <a:solidFill>
                  <a:srgbClr val="FF3300"/>
                </a:solidFill>
                <a:latin typeface="Arial Black"/>
                <a:ea typeface="Arial Black"/>
                <a:cs typeface="Arial Black"/>
                <a:sym typeface="Arial Black"/>
              </a:rPr>
              <a:t>DECISION TREES</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p21"/>
          <p:cNvSpPr txBox="1"/>
          <p:nvPr/>
        </p:nvSpPr>
        <p:spPr>
          <a:xfrm>
            <a:off x="304800" y="6477000"/>
            <a:ext cx="1905000" cy="3810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Tahoma"/>
              <a:buNone/>
            </a:pPr>
            <a:fld id="{00000000-1234-1234-1234-123412341234}" type="slidenum">
              <a:rPr b="0" i="0" lang="en-US" sz="1200" u="none">
                <a:solidFill>
                  <a:schemeClr val="dk1"/>
                </a:solidFill>
                <a:latin typeface="Tahoma"/>
                <a:ea typeface="Tahoma"/>
                <a:cs typeface="Tahoma"/>
                <a:sym typeface="Tahoma"/>
              </a:rPr>
              <a:t>‹#›</a:t>
            </a:fld>
            <a:endParaRPr/>
          </a:p>
        </p:txBody>
      </p:sp>
      <p:sp>
        <p:nvSpPr>
          <p:cNvPr id="360" name="Google Shape;360;p21"/>
          <p:cNvSpPr txBox="1"/>
          <p:nvPr/>
        </p:nvSpPr>
        <p:spPr>
          <a:xfrm>
            <a:off x="457200" y="1981200"/>
            <a:ext cx="7772400" cy="822325"/>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chemeClr val="dk1"/>
              </a:buClr>
              <a:buSzPts val="2400"/>
              <a:buFont typeface="Tahoma"/>
              <a:buNone/>
            </a:pPr>
            <a:r>
              <a:rPr b="0" i="0" lang="en-US" sz="2400" u="none">
                <a:solidFill>
                  <a:schemeClr val="dk1"/>
                </a:solidFill>
                <a:latin typeface="Tahoma"/>
                <a:ea typeface="Tahoma"/>
                <a:cs typeface="Tahoma"/>
                <a:sym typeface="Tahoma"/>
              </a:rPr>
              <a:t>The collection of examples has 9 positive values and 5 negative ones</a:t>
            </a:r>
            <a:endParaRPr/>
          </a:p>
        </p:txBody>
      </p:sp>
      <p:sp>
        <p:nvSpPr>
          <p:cNvPr id="361" name="Google Shape;361;p21"/>
          <p:cNvSpPr txBox="1"/>
          <p:nvPr/>
        </p:nvSpPr>
        <p:spPr>
          <a:xfrm>
            <a:off x="381000" y="990600"/>
            <a:ext cx="8175625" cy="822325"/>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FF0000"/>
              </a:buClr>
              <a:buSzPts val="2400"/>
              <a:buFont typeface="Tahoma"/>
              <a:buNone/>
            </a:pPr>
            <a:r>
              <a:rPr b="0" i="0" lang="en-US" sz="2400" u="none">
                <a:solidFill>
                  <a:srgbClr val="FF0000"/>
                </a:solidFill>
                <a:latin typeface="Tahoma"/>
                <a:ea typeface="Tahoma"/>
                <a:cs typeface="Tahoma"/>
                <a:sym typeface="Tahoma"/>
              </a:rPr>
              <a:t>Which Attribute is the Best Classifier?: Information Gain</a:t>
            </a:r>
            <a:endParaRPr/>
          </a:p>
        </p:txBody>
      </p:sp>
      <p:grpSp>
        <p:nvGrpSpPr>
          <p:cNvPr id="362" name="Google Shape;362;p21"/>
          <p:cNvGrpSpPr/>
          <p:nvPr/>
        </p:nvGrpSpPr>
        <p:grpSpPr>
          <a:xfrm>
            <a:off x="3200400" y="3200400"/>
            <a:ext cx="2438400" cy="382587"/>
            <a:chOff x="2501" y="2063"/>
            <a:chExt cx="1332" cy="198"/>
          </a:xfrm>
        </p:grpSpPr>
        <p:pic>
          <p:nvPicPr>
            <p:cNvPr id="363" name="Google Shape;363;p21"/>
            <p:cNvPicPr preferRelativeResize="0"/>
            <p:nvPr/>
          </p:nvPicPr>
          <p:blipFill rotWithShape="1">
            <a:blip r:embed="rId3">
              <a:alphaModFix/>
            </a:blip>
            <a:srcRect b="0" l="0" r="0" t="0"/>
            <a:stretch/>
          </p:blipFill>
          <p:spPr>
            <a:xfrm>
              <a:off x="2501" y="2063"/>
              <a:ext cx="758" cy="198"/>
            </a:xfrm>
            <a:prstGeom prst="rect">
              <a:avLst/>
            </a:prstGeom>
            <a:noFill/>
            <a:ln>
              <a:noFill/>
            </a:ln>
          </p:spPr>
        </p:pic>
        <p:pic>
          <p:nvPicPr>
            <p:cNvPr id="364" name="Google Shape;364;p21"/>
            <p:cNvPicPr preferRelativeResize="0"/>
            <p:nvPr/>
          </p:nvPicPr>
          <p:blipFill rotWithShape="1">
            <a:blip r:embed="rId4">
              <a:alphaModFix/>
            </a:blip>
            <a:srcRect b="0" l="0" r="0" t="0"/>
            <a:stretch/>
          </p:blipFill>
          <p:spPr>
            <a:xfrm>
              <a:off x="3216" y="2064"/>
              <a:ext cx="617" cy="170"/>
            </a:xfrm>
            <a:prstGeom prst="rect">
              <a:avLst/>
            </a:prstGeom>
            <a:noFill/>
            <a:ln>
              <a:noFill/>
            </a:ln>
          </p:spPr>
        </p:pic>
      </p:grpSp>
      <p:sp>
        <p:nvSpPr>
          <p:cNvPr id="365" name="Google Shape;365;p21"/>
          <p:cNvSpPr txBox="1"/>
          <p:nvPr/>
        </p:nvSpPr>
        <p:spPr>
          <a:xfrm>
            <a:off x="457200" y="3962400"/>
            <a:ext cx="8153400" cy="19177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chemeClr val="dk1"/>
              </a:buClr>
              <a:buSzPts val="2400"/>
              <a:buFont typeface="Tahoma"/>
              <a:buNone/>
            </a:pPr>
            <a:r>
              <a:rPr b="0" i="0" lang="en-US" sz="2400" u="none">
                <a:solidFill>
                  <a:schemeClr val="dk1"/>
                </a:solidFill>
                <a:latin typeface="Tahoma"/>
                <a:ea typeface="Tahoma"/>
                <a:cs typeface="Tahoma"/>
                <a:sym typeface="Tahoma"/>
              </a:rPr>
              <a:t>Eight (6 positive and 2 negative ones) of these examples have the attribute value </a:t>
            </a:r>
            <a:r>
              <a:rPr b="0" i="1" lang="en-US" sz="2400" u="none">
                <a:solidFill>
                  <a:schemeClr val="dk1"/>
                </a:solidFill>
                <a:latin typeface="Tahoma"/>
                <a:ea typeface="Tahoma"/>
                <a:cs typeface="Tahoma"/>
                <a:sym typeface="Tahoma"/>
              </a:rPr>
              <a:t>Wind = Weak</a:t>
            </a:r>
            <a:endParaRPr/>
          </a:p>
          <a:p>
            <a:pPr indent="0" lvl="0" marL="0" marR="0" rtl="0" algn="just">
              <a:lnSpc>
                <a:spcPct val="100000"/>
              </a:lnSpc>
              <a:spcBef>
                <a:spcPts val="0"/>
              </a:spcBef>
              <a:spcAft>
                <a:spcPts val="0"/>
              </a:spcAft>
              <a:buClr>
                <a:schemeClr val="dk1"/>
              </a:buClr>
              <a:buSzPts val="2400"/>
              <a:buFont typeface="Tahoma"/>
              <a:buNone/>
            </a:pPr>
            <a:r>
              <a:t/>
            </a:r>
            <a:endParaRPr b="0" i="0" sz="2400" u="none">
              <a:solidFill>
                <a:schemeClr val="dk1"/>
              </a:solidFill>
              <a:latin typeface="Tahoma"/>
              <a:ea typeface="Tahoma"/>
              <a:cs typeface="Tahoma"/>
              <a:sym typeface="Tahoma"/>
            </a:endParaRPr>
          </a:p>
          <a:p>
            <a:pPr indent="0" lvl="0" marL="0" marR="0" rtl="0" algn="just">
              <a:lnSpc>
                <a:spcPct val="100000"/>
              </a:lnSpc>
              <a:spcBef>
                <a:spcPts val="0"/>
              </a:spcBef>
              <a:spcAft>
                <a:spcPts val="0"/>
              </a:spcAft>
              <a:buClr>
                <a:schemeClr val="dk1"/>
              </a:buClr>
              <a:buSzPts val="2400"/>
              <a:buFont typeface="Tahoma"/>
              <a:buNone/>
            </a:pPr>
            <a:r>
              <a:rPr b="0" i="0" lang="en-US" sz="2400" u="none">
                <a:solidFill>
                  <a:schemeClr val="dk1"/>
                </a:solidFill>
                <a:latin typeface="Tahoma"/>
                <a:ea typeface="Tahoma"/>
                <a:cs typeface="Tahoma"/>
                <a:sym typeface="Tahoma"/>
              </a:rPr>
              <a:t>Six (3 positive and 3 negative ones) of these examples have the attribute value </a:t>
            </a:r>
            <a:r>
              <a:rPr b="0" i="1" lang="en-US" sz="2400" u="none">
                <a:solidFill>
                  <a:schemeClr val="dk1"/>
                </a:solidFill>
                <a:latin typeface="Tahoma"/>
                <a:ea typeface="Tahoma"/>
                <a:cs typeface="Tahoma"/>
                <a:sym typeface="Tahoma"/>
              </a:rPr>
              <a:t>Wind = Strong</a:t>
            </a:r>
            <a:endParaRPr/>
          </a:p>
        </p:txBody>
      </p:sp>
      <p:sp>
        <p:nvSpPr>
          <p:cNvPr id="366" name="Google Shape;366;p21"/>
          <p:cNvSpPr txBox="1"/>
          <p:nvPr/>
        </p:nvSpPr>
        <p:spPr>
          <a:xfrm>
            <a:off x="0" y="152400"/>
            <a:ext cx="9144000" cy="57943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3300"/>
              </a:buClr>
              <a:buSzPts val="3200"/>
              <a:buFont typeface="Arial Black"/>
              <a:buNone/>
            </a:pPr>
            <a:r>
              <a:rPr b="0" i="1" lang="en-US" sz="3200" u="none">
                <a:solidFill>
                  <a:srgbClr val="FF3300"/>
                </a:solidFill>
                <a:latin typeface="Arial Black"/>
                <a:ea typeface="Arial Black"/>
                <a:cs typeface="Arial Black"/>
                <a:sym typeface="Arial Black"/>
              </a:rPr>
              <a:t>DECISION TREES</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22"/>
          <p:cNvSpPr txBox="1"/>
          <p:nvPr/>
        </p:nvSpPr>
        <p:spPr>
          <a:xfrm>
            <a:off x="304800" y="6477000"/>
            <a:ext cx="1905000" cy="3810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Tahoma"/>
              <a:buNone/>
            </a:pPr>
            <a:fld id="{00000000-1234-1234-1234-123412341234}" type="slidenum">
              <a:rPr b="0" i="0" lang="en-US" sz="1200" u="none">
                <a:solidFill>
                  <a:schemeClr val="dk1"/>
                </a:solidFill>
                <a:latin typeface="Tahoma"/>
                <a:ea typeface="Tahoma"/>
                <a:cs typeface="Tahoma"/>
                <a:sym typeface="Tahoma"/>
              </a:rPr>
              <a:t>‹#›</a:t>
            </a:fld>
            <a:endParaRPr/>
          </a:p>
        </p:txBody>
      </p:sp>
      <p:sp>
        <p:nvSpPr>
          <p:cNvPr id="373" name="Google Shape;373;p22"/>
          <p:cNvSpPr txBox="1"/>
          <p:nvPr/>
        </p:nvSpPr>
        <p:spPr>
          <a:xfrm>
            <a:off x="457200" y="2057400"/>
            <a:ext cx="7772400" cy="118745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chemeClr val="dk1"/>
              </a:buClr>
              <a:buSzPts val="2400"/>
              <a:buFont typeface="Tahoma"/>
              <a:buNone/>
            </a:pPr>
            <a:r>
              <a:rPr b="0" i="0" lang="en-US" sz="2400" u="none">
                <a:solidFill>
                  <a:schemeClr val="dk1"/>
                </a:solidFill>
                <a:latin typeface="Tahoma"/>
                <a:ea typeface="Tahoma"/>
                <a:cs typeface="Tahoma"/>
                <a:sym typeface="Tahoma"/>
              </a:rPr>
              <a:t>The information gain obtained by separating the examples according to the attribute </a:t>
            </a:r>
            <a:r>
              <a:rPr b="0" i="1" lang="en-US" sz="2400" u="none">
                <a:solidFill>
                  <a:schemeClr val="dk1"/>
                </a:solidFill>
                <a:latin typeface="Tahoma"/>
                <a:ea typeface="Tahoma"/>
                <a:cs typeface="Tahoma"/>
                <a:sym typeface="Tahoma"/>
              </a:rPr>
              <a:t>Wind</a:t>
            </a:r>
            <a:r>
              <a:rPr b="0" i="0" lang="en-US" sz="2400" u="none">
                <a:solidFill>
                  <a:schemeClr val="dk1"/>
                </a:solidFill>
                <a:latin typeface="Tahoma"/>
                <a:ea typeface="Tahoma"/>
                <a:cs typeface="Tahoma"/>
                <a:sym typeface="Tahoma"/>
              </a:rPr>
              <a:t> is calculated as:</a:t>
            </a:r>
            <a:endParaRPr/>
          </a:p>
        </p:txBody>
      </p:sp>
      <p:sp>
        <p:nvSpPr>
          <p:cNvPr id="374" name="Google Shape;374;p22"/>
          <p:cNvSpPr txBox="1"/>
          <p:nvPr/>
        </p:nvSpPr>
        <p:spPr>
          <a:xfrm>
            <a:off x="381000" y="1066800"/>
            <a:ext cx="8175625" cy="822325"/>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FF0000"/>
              </a:buClr>
              <a:buSzPts val="2400"/>
              <a:buFont typeface="Tahoma"/>
              <a:buNone/>
            </a:pPr>
            <a:r>
              <a:rPr b="0" i="0" lang="en-US" sz="2400" u="none">
                <a:solidFill>
                  <a:srgbClr val="FF0000"/>
                </a:solidFill>
                <a:latin typeface="Tahoma"/>
                <a:ea typeface="Tahoma"/>
                <a:cs typeface="Tahoma"/>
                <a:sym typeface="Tahoma"/>
              </a:rPr>
              <a:t>Which Attribute is the Best Classifier?: Information Gain</a:t>
            </a:r>
            <a:endParaRPr/>
          </a:p>
        </p:txBody>
      </p:sp>
      <p:pic>
        <p:nvPicPr>
          <p:cNvPr id="375" name="Google Shape;375;p22"/>
          <p:cNvPicPr preferRelativeResize="0"/>
          <p:nvPr/>
        </p:nvPicPr>
        <p:blipFill rotWithShape="1">
          <a:blip r:embed="rId3">
            <a:alphaModFix/>
          </a:blip>
          <a:srcRect b="0" l="0" r="0" t="0"/>
          <a:stretch/>
        </p:blipFill>
        <p:spPr>
          <a:xfrm>
            <a:off x="457200" y="3276600"/>
            <a:ext cx="7772400" cy="3048000"/>
          </a:xfrm>
          <a:prstGeom prst="rect">
            <a:avLst/>
          </a:prstGeom>
          <a:noFill/>
          <a:ln>
            <a:noFill/>
          </a:ln>
        </p:spPr>
      </p:pic>
      <p:sp>
        <p:nvSpPr>
          <p:cNvPr id="376" name="Google Shape;376;p22"/>
          <p:cNvSpPr txBox="1"/>
          <p:nvPr/>
        </p:nvSpPr>
        <p:spPr>
          <a:xfrm>
            <a:off x="0" y="152400"/>
            <a:ext cx="9144000" cy="57943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3300"/>
              </a:buClr>
              <a:buSzPts val="3200"/>
              <a:buFont typeface="Arial Black"/>
              <a:buNone/>
            </a:pPr>
            <a:r>
              <a:rPr b="0" i="1" lang="en-US" sz="3200" u="none">
                <a:solidFill>
                  <a:srgbClr val="FF3300"/>
                </a:solidFill>
                <a:latin typeface="Arial Black"/>
                <a:ea typeface="Arial Black"/>
                <a:cs typeface="Arial Black"/>
                <a:sym typeface="Arial Black"/>
              </a:rPr>
              <a:t>DECISION TREES</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sp>
        <p:nvSpPr>
          <p:cNvPr id="382" name="Google Shape;382;p23"/>
          <p:cNvSpPr txBox="1"/>
          <p:nvPr/>
        </p:nvSpPr>
        <p:spPr>
          <a:xfrm>
            <a:off x="304800" y="6477000"/>
            <a:ext cx="1905000" cy="3810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Tahoma"/>
              <a:buNone/>
            </a:pPr>
            <a:fld id="{00000000-1234-1234-1234-123412341234}" type="slidenum">
              <a:rPr b="0" i="0" lang="en-US" sz="1200" u="none">
                <a:solidFill>
                  <a:schemeClr val="dk1"/>
                </a:solidFill>
                <a:latin typeface="Tahoma"/>
                <a:ea typeface="Tahoma"/>
                <a:cs typeface="Tahoma"/>
                <a:sym typeface="Tahoma"/>
              </a:rPr>
              <a:t>‹#›</a:t>
            </a:fld>
            <a:endParaRPr/>
          </a:p>
        </p:txBody>
      </p:sp>
      <p:sp>
        <p:nvSpPr>
          <p:cNvPr id="383" name="Google Shape;383;p23"/>
          <p:cNvSpPr txBox="1"/>
          <p:nvPr/>
        </p:nvSpPr>
        <p:spPr>
          <a:xfrm>
            <a:off x="457200" y="1905000"/>
            <a:ext cx="7772400" cy="822325"/>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chemeClr val="dk1"/>
              </a:buClr>
              <a:buSzPts val="2400"/>
              <a:buFont typeface="Tahoma"/>
              <a:buNone/>
            </a:pPr>
            <a:r>
              <a:rPr b="0" i="0" lang="en-US" sz="2400" u="none">
                <a:solidFill>
                  <a:schemeClr val="dk1"/>
                </a:solidFill>
                <a:latin typeface="Tahoma"/>
                <a:ea typeface="Tahoma"/>
                <a:cs typeface="Tahoma"/>
                <a:sym typeface="Tahoma"/>
              </a:rPr>
              <a:t>We calculate the Info Gain for each attribute and select the attribute having the highest Info Gain</a:t>
            </a:r>
            <a:endParaRPr/>
          </a:p>
        </p:txBody>
      </p:sp>
      <p:sp>
        <p:nvSpPr>
          <p:cNvPr id="384" name="Google Shape;384;p23"/>
          <p:cNvSpPr txBox="1"/>
          <p:nvPr/>
        </p:nvSpPr>
        <p:spPr>
          <a:xfrm>
            <a:off x="381000" y="990600"/>
            <a:ext cx="8175625" cy="822325"/>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FF0000"/>
              </a:buClr>
              <a:buSzPts val="2400"/>
              <a:buFont typeface="Tahoma"/>
              <a:buNone/>
            </a:pPr>
            <a:r>
              <a:rPr b="0" i="0" lang="en-US" sz="2400" u="none">
                <a:solidFill>
                  <a:srgbClr val="FF0000"/>
                </a:solidFill>
                <a:latin typeface="Tahoma"/>
                <a:ea typeface="Tahoma"/>
                <a:cs typeface="Tahoma"/>
                <a:sym typeface="Tahoma"/>
              </a:rPr>
              <a:t>Which Attribute is the Best Classifier?: Information Gain</a:t>
            </a:r>
            <a:endParaRPr/>
          </a:p>
        </p:txBody>
      </p:sp>
      <p:pic>
        <p:nvPicPr>
          <p:cNvPr id="385" name="Google Shape;385;p23"/>
          <p:cNvPicPr preferRelativeResize="0"/>
          <p:nvPr/>
        </p:nvPicPr>
        <p:blipFill rotWithShape="1">
          <a:blip r:embed="rId3">
            <a:alphaModFix/>
          </a:blip>
          <a:srcRect b="0" l="0" r="0" t="0"/>
          <a:stretch/>
        </p:blipFill>
        <p:spPr>
          <a:xfrm>
            <a:off x="984250" y="2895600"/>
            <a:ext cx="3251200" cy="3429000"/>
          </a:xfrm>
          <a:prstGeom prst="rect">
            <a:avLst/>
          </a:prstGeom>
          <a:noFill/>
          <a:ln>
            <a:noFill/>
          </a:ln>
        </p:spPr>
      </p:pic>
      <p:pic>
        <p:nvPicPr>
          <p:cNvPr id="386" name="Google Shape;386;p23"/>
          <p:cNvPicPr preferRelativeResize="0"/>
          <p:nvPr/>
        </p:nvPicPr>
        <p:blipFill rotWithShape="1">
          <a:blip r:embed="rId4">
            <a:alphaModFix/>
          </a:blip>
          <a:srcRect b="0" l="0" r="0" t="0"/>
          <a:stretch/>
        </p:blipFill>
        <p:spPr>
          <a:xfrm>
            <a:off x="4845050" y="2895600"/>
            <a:ext cx="3003550" cy="3505200"/>
          </a:xfrm>
          <a:prstGeom prst="rect">
            <a:avLst/>
          </a:prstGeom>
          <a:noFill/>
          <a:ln>
            <a:noFill/>
          </a:ln>
        </p:spPr>
      </p:pic>
      <p:sp>
        <p:nvSpPr>
          <p:cNvPr id="387" name="Google Shape;387;p23"/>
          <p:cNvSpPr txBox="1"/>
          <p:nvPr/>
        </p:nvSpPr>
        <p:spPr>
          <a:xfrm>
            <a:off x="0" y="152400"/>
            <a:ext cx="9144000" cy="57943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3300"/>
              </a:buClr>
              <a:buSzPts val="3200"/>
              <a:buFont typeface="Arial Black"/>
              <a:buNone/>
            </a:pPr>
            <a:r>
              <a:rPr b="0" i="1" lang="en-US" sz="3200" u="none">
                <a:solidFill>
                  <a:srgbClr val="FF3300"/>
                </a:solidFill>
                <a:latin typeface="Arial Black"/>
                <a:ea typeface="Arial Black"/>
                <a:cs typeface="Arial Black"/>
                <a:sym typeface="Arial Black"/>
              </a:rPr>
              <a:t>DECISION TREES</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sp>
        <p:nvSpPr>
          <p:cNvPr id="393" name="Google Shape;393;p24"/>
          <p:cNvSpPr txBox="1"/>
          <p:nvPr/>
        </p:nvSpPr>
        <p:spPr>
          <a:xfrm>
            <a:off x="304800" y="6477000"/>
            <a:ext cx="1905000" cy="3810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Tahoma"/>
              <a:buNone/>
            </a:pPr>
            <a:fld id="{00000000-1234-1234-1234-123412341234}" type="slidenum">
              <a:rPr b="0" i="0" lang="en-US" sz="1200" u="none">
                <a:solidFill>
                  <a:schemeClr val="dk1"/>
                </a:solidFill>
                <a:latin typeface="Tahoma"/>
                <a:ea typeface="Tahoma"/>
                <a:cs typeface="Tahoma"/>
                <a:sym typeface="Tahoma"/>
              </a:rPr>
              <a:t>‹#›</a:t>
            </a:fld>
            <a:endParaRPr/>
          </a:p>
        </p:txBody>
      </p:sp>
      <p:sp>
        <p:nvSpPr>
          <p:cNvPr id="394" name="Google Shape;394;p24"/>
          <p:cNvSpPr txBox="1"/>
          <p:nvPr/>
        </p:nvSpPr>
        <p:spPr>
          <a:xfrm>
            <a:off x="381000" y="1066800"/>
            <a:ext cx="8175625" cy="4572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FF0000"/>
              </a:buClr>
              <a:buSzPts val="2400"/>
              <a:buFont typeface="Tahoma"/>
              <a:buNone/>
            </a:pPr>
            <a:r>
              <a:rPr b="0" i="0" lang="en-US" sz="2400" u="none">
                <a:solidFill>
                  <a:srgbClr val="FF0000"/>
                </a:solidFill>
                <a:latin typeface="Tahoma"/>
                <a:ea typeface="Tahoma"/>
                <a:cs typeface="Tahoma"/>
                <a:sym typeface="Tahoma"/>
              </a:rPr>
              <a:t>Example</a:t>
            </a:r>
            <a:endParaRPr/>
          </a:p>
        </p:txBody>
      </p:sp>
      <p:sp>
        <p:nvSpPr>
          <p:cNvPr id="395" name="Google Shape;395;p24"/>
          <p:cNvSpPr txBox="1"/>
          <p:nvPr/>
        </p:nvSpPr>
        <p:spPr>
          <a:xfrm>
            <a:off x="457200" y="1600200"/>
            <a:ext cx="8153400" cy="4572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chemeClr val="dk1"/>
              </a:buClr>
              <a:buSzPts val="2400"/>
              <a:buFont typeface="Tahoma"/>
              <a:buNone/>
            </a:pPr>
            <a:r>
              <a:rPr b="0" i="0" lang="en-US" sz="2400" u="none">
                <a:solidFill>
                  <a:schemeClr val="dk1"/>
                </a:solidFill>
                <a:latin typeface="Tahoma"/>
                <a:ea typeface="Tahoma"/>
                <a:cs typeface="Tahoma"/>
                <a:sym typeface="Tahoma"/>
              </a:rPr>
              <a:t>Which attribute should be selected as the first test?</a:t>
            </a:r>
            <a:r>
              <a:rPr b="0" i="0" lang="en-US" sz="2400" u="none">
                <a:solidFill>
                  <a:schemeClr val="dk1"/>
                </a:solidFill>
                <a:latin typeface="Times New Roman"/>
                <a:ea typeface="Times New Roman"/>
                <a:cs typeface="Times New Roman"/>
                <a:sym typeface="Times New Roman"/>
              </a:rPr>
              <a:t> </a:t>
            </a:r>
            <a:endParaRPr/>
          </a:p>
        </p:txBody>
      </p:sp>
      <p:pic>
        <p:nvPicPr>
          <p:cNvPr id="396" name="Google Shape;396;p24"/>
          <p:cNvPicPr preferRelativeResize="0"/>
          <p:nvPr/>
        </p:nvPicPr>
        <p:blipFill rotWithShape="1">
          <a:blip r:embed="rId3">
            <a:alphaModFix/>
          </a:blip>
          <a:srcRect b="0" l="0" r="0" t="0"/>
          <a:stretch/>
        </p:blipFill>
        <p:spPr>
          <a:xfrm>
            <a:off x="2133600" y="2438400"/>
            <a:ext cx="4800600" cy="2257425"/>
          </a:xfrm>
          <a:prstGeom prst="rect">
            <a:avLst/>
          </a:prstGeom>
          <a:noFill/>
          <a:ln>
            <a:noFill/>
          </a:ln>
        </p:spPr>
      </p:pic>
      <p:sp>
        <p:nvSpPr>
          <p:cNvPr id="397" name="Google Shape;397;p24"/>
          <p:cNvSpPr txBox="1"/>
          <p:nvPr/>
        </p:nvSpPr>
        <p:spPr>
          <a:xfrm>
            <a:off x="457200" y="5791200"/>
            <a:ext cx="8153400" cy="4572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chemeClr val="dk1"/>
              </a:buClr>
              <a:buSzPts val="2400"/>
              <a:buFont typeface="Times New Roman"/>
              <a:buNone/>
            </a:pPr>
            <a:r>
              <a:rPr b="0" i="0" lang="en-US" sz="2400" u="none">
                <a:solidFill>
                  <a:schemeClr val="dk1"/>
                </a:solidFill>
                <a:latin typeface="Times New Roman"/>
                <a:ea typeface="Times New Roman"/>
                <a:cs typeface="Times New Roman"/>
                <a:sym typeface="Times New Roman"/>
              </a:rPr>
              <a:t>“Outlook” provides the most information</a:t>
            </a:r>
            <a:endParaRPr/>
          </a:p>
        </p:txBody>
      </p:sp>
      <p:sp>
        <p:nvSpPr>
          <p:cNvPr id="398" name="Google Shape;398;p24"/>
          <p:cNvSpPr txBox="1"/>
          <p:nvPr/>
        </p:nvSpPr>
        <p:spPr>
          <a:xfrm>
            <a:off x="0" y="152400"/>
            <a:ext cx="9144000" cy="57943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3300"/>
              </a:buClr>
              <a:buSzPts val="3200"/>
              <a:buFont typeface="Arial Black"/>
              <a:buNone/>
            </a:pPr>
            <a:r>
              <a:rPr b="0" i="1" lang="en-US" sz="3200" u="none">
                <a:solidFill>
                  <a:srgbClr val="FF3300"/>
                </a:solidFill>
                <a:latin typeface="Arial Black"/>
                <a:ea typeface="Arial Black"/>
                <a:cs typeface="Arial Black"/>
                <a:sym typeface="Arial Black"/>
              </a:rPr>
              <a:t>DECISION TREES</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p25"/>
          <p:cNvSpPr txBox="1"/>
          <p:nvPr/>
        </p:nvSpPr>
        <p:spPr>
          <a:xfrm>
            <a:off x="304800" y="6477000"/>
            <a:ext cx="1905000" cy="3810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Tahoma"/>
              <a:buNone/>
            </a:pPr>
            <a:fld id="{00000000-1234-1234-1234-123412341234}" type="slidenum">
              <a:rPr b="0" i="0" lang="en-US" sz="1200" u="none">
                <a:solidFill>
                  <a:schemeClr val="dk1"/>
                </a:solidFill>
                <a:latin typeface="Tahoma"/>
                <a:ea typeface="Tahoma"/>
                <a:cs typeface="Tahoma"/>
                <a:sym typeface="Tahoma"/>
              </a:rPr>
              <a:t>‹#›</a:t>
            </a:fld>
            <a:endParaRPr/>
          </a:p>
        </p:txBody>
      </p:sp>
      <p:pic>
        <p:nvPicPr>
          <p:cNvPr id="405" name="Google Shape;405;p25"/>
          <p:cNvPicPr preferRelativeResize="0"/>
          <p:nvPr/>
        </p:nvPicPr>
        <p:blipFill rotWithShape="1">
          <a:blip r:embed="rId3">
            <a:alphaModFix/>
          </a:blip>
          <a:srcRect b="0" l="0" r="0" t="0"/>
          <a:stretch/>
        </p:blipFill>
        <p:spPr>
          <a:xfrm>
            <a:off x="304800" y="990600"/>
            <a:ext cx="5638800" cy="4519612"/>
          </a:xfrm>
          <a:prstGeom prst="rect">
            <a:avLst/>
          </a:prstGeom>
          <a:noFill/>
          <a:ln>
            <a:noFill/>
          </a:ln>
        </p:spPr>
      </p:pic>
      <p:pic>
        <p:nvPicPr>
          <p:cNvPr id="406" name="Google Shape;406;p25"/>
          <p:cNvPicPr preferRelativeResize="0"/>
          <p:nvPr/>
        </p:nvPicPr>
        <p:blipFill rotWithShape="1">
          <a:blip r:embed="rId4">
            <a:alphaModFix/>
          </a:blip>
          <a:srcRect b="0" l="0" r="0" t="0"/>
          <a:stretch/>
        </p:blipFill>
        <p:spPr>
          <a:xfrm>
            <a:off x="3733800" y="4800600"/>
            <a:ext cx="5208587" cy="1600200"/>
          </a:xfrm>
          <a:prstGeom prst="rect">
            <a:avLst/>
          </a:prstGeom>
          <a:noFill/>
          <a:ln>
            <a:noFill/>
          </a:ln>
        </p:spPr>
      </p:pic>
      <p:sp>
        <p:nvSpPr>
          <p:cNvPr id="407" name="Google Shape;407;p25"/>
          <p:cNvSpPr txBox="1"/>
          <p:nvPr/>
        </p:nvSpPr>
        <p:spPr>
          <a:xfrm>
            <a:off x="0" y="152400"/>
            <a:ext cx="9144000" cy="57943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3300"/>
              </a:buClr>
              <a:buSzPts val="3200"/>
              <a:buFont typeface="Arial Black"/>
              <a:buNone/>
            </a:pPr>
            <a:r>
              <a:rPr b="0" i="1" lang="en-US" sz="3200" u="none">
                <a:solidFill>
                  <a:srgbClr val="FF3300"/>
                </a:solidFill>
                <a:latin typeface="Arial Black"/>
                <a:ea typeface="Arial Black"/>
                <a:cs typeface="Arial Black"/>
                <a:sym typeface="Arial Black"/>
              </a:rPr>
              <a:t>DECISION TREES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3"/>
          <p:cNvSpPr txBox="1"/>
          <p:nvPr/>
        </p:nvSpPr>
        <p:spPr>
          <a:xfrm>
            <a:off x="7239000" y="6477000"/>
            <a:ext cx="1905000" cy="3810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Tahoma"/>
              <a:buNone/>
            </a:pPr>
            <a:fld id="{00000000-1234-1234-1234-123412341234}" type="slidenum">
              <a:rPr b="0" i="0" lang="en-US" sz="1200" u="none">
                <a:solidFill>
                  <a:schemeClr val="dk1"/>
                </a:solidFill>
                <a:latin typeface="Tahoma"/>
                <a:ea typeface="Tahoma"/>
                <a:cs typeface="Tahoma"/>
                <a:sym typeface="Tahoma"/>
              </a:rPr>
              <a:t>‹#›</a:t>
            </a:fld>
            <a:endParaRPr/>
          </a:p>
        </p:txBody>
      </p:sp>
      <p:sp>
        <p:nvSpPr>
          <p:cNvPr id="156" name="Google Shape;156;p3"/>
          <p:cNvSpPr txBox="1"/>
          <p:nvPr>
            <p:ph type="title"/>
          </p:nvPr>
        </p:nvSpPr>
        <p:spPr>
          <a:xfrm>
            <a:off x="0" y="381000"/>
            <a:ext cx="9144000" cy="6096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Clr>
                <a:schemeClr val="dk2"/>
              </a:buClr>
              <a:buSzPts val="3200"/>
              <a:buFont typeface="Tahoma"/>
              <a:buNone/>
            </a:pPr>
            <a:r>
              <a:rPr b="1" i="0" lang="en-US" sz="3200" u="none">
                <a:solidFill>
                  <a:schemeClr val="dk2"/>
                </a:solidFill>
                <a:latin typeface="Tahoma"/>
                <a:ea typeface="Tahoma"/>
                <a:cs typeface="Tahoma"/>
                <a:sym typeface="Tahoma"/>
              </a:rPr>
              <a:t>Decision Tree Induction: Training Dataset</a:t>
            </a:r>
            <a:endParaRPr/>
          </a:p>
        </p:txBody>
      </p:sp>
      <p:graphicFrame>
        <p:nvGraphicFramePr>
          <p:cNvPr id="157" name="Google Shape;157;p3"/>
          <p:cNvGraphicFramePr/>
          <p:nvPr/>
        </p:nvGraphicFramePr>
        <p:xfrm>
          <a:off x="2133600" y="1524000"/>
          <a:ext cx="6629400" cy="4800600"/>
        </p:xfrm>
        <a:graphic>
          <a:graphicData uri="http://schemas.openxmlformats.org/presentationml/2006/ole">
            <mc:AlternateContent>
              <mc:Choice Requires="v">
                <p:oleObj r:id="rId4" imgH="4800600" imgW="6629400" progId="Excel.Sheet.8" spid="_x0000_s1">
                  <p:embed/>
                </p:oleObj>
              </mc:Choice>
              <mc:Fallback>
                <p:oleObj r:id="rId5" imgH="4800600" imgW="6629400" progId="Excel.Sheet.8">
                  <p:embed/>
                  <p:pic>
                    <p:nvPicPr>
                      <p:cNvPr id="157" name="Google Shape;157;p3"/>
                      <p:cNvPicPr preferRelativeResize="0"/>
                      <p:nvPr>
                        <p:ph idx="1" type="body"/>
                      </p:nvPr>
                    </p:nvPicPr>
                    <p:blipFill rotWithShape="1">
                      <a:blip r:embed="rId6">
                        <a:alphaModFix/>
                      </a:blip>
                      <a:srcRect b="0" l="0" r="0" t="0"/>
                      <a:stretch/>
                    </p:blipFill>
                    <p:spPr>
                      <a:xfrm>
                        <a:off x="2133600" y="1524000"/>
                        <a:ext cx="6629400" cy="4800600"/>
                      </a:xfrm>
                      <a:prstGeom prst="rect">
                        <a:avLst/>
                      </a:prstGeom>
                      <a:noFill/>
                      <a:ln>
                        <a:noFill/>
                      </a:ln>
                    </p:spPr>
                  </p:pic>
                </p:oleObj>
              </mc:Fallback>
            </mc:AlternateContent>
          </a:graphicData>
        </a:graphic>
      </p:graphicFrame>
      <p:sp>
        <p:nvSpPr>
          <p:cNvPr id="158" name="Google Shape;158;p3"/>
          <p:cNvSpPr txBox="1"/>
          <p:nvPr/>
        </p:nvSpPr>
        <p:spPr>
          <a:xfrm>
            <a:off x="228600" y="2133600"/>
            <a:ext cx="1905000" cy="35083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800"/>
              <a:buFont typeface="Tahoma"/>
              <a:buNone/>
            </a:pPr>
            <a:r>
              <a:rPr b="0" i="0" lang="en-US" sz="2800" u="none">
                <a:solidFill>
                  <a:schemeClr val="dk1"/>
                </a:solidFill>
                <a:latin typeface="Tahoma"/>
                <a:ea typeface="Tahoma"/>
                <a:cs typeface="Tahoma"/>
                <a:sym typeface="Tahoma"/>
              </a:rPr>
              <a:t>This follows an  example of Quinlan’s ID3 (Playing Tennis)</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26"/>
          <p:cNvSpPr txBox="1"/>
          <p:nvPr/>
        </p:nvSpPr>
        <p:spPr>
          <a:xfrm>
            <a:off x="304800" y="6477000"/>
            <a:ext cx="1905000" cy="3810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Tahoma"/>
              <a:buNone/>
            </a:pPr>
            <a:fld id="{00000000-1234-1234-1234-123412341234}" type="slidenum">
              <a:rPr b="0" i="0" lang="en-US" sz="1200" u="none">
                <a:solidFill>
                  <a:schemeClr val="dk1"/>
                </a:solidFill>
                <a:latin typeface="Tahoma"/>
                <a:ea typeface="Tahoma"/>
                <a:cs typeface="Tahoma"/>
                <a:sym typeface="Tahoma"/>
              </a:rPr>
              <a:t>‹#›</a:t>
            </a:fld>
            <a:endParaRPr/>
          </a:p>
        </p:txBody>
      </p:sp>
      <p:sp>
        <p:nvSpPr>
          <p:cNvPr id="414" name="Google Shape;414;p26"/>
          <p:cNvSpPr txBox="1"/>
          <p:nvPr/>
        </p:nvSpPr>
        <p:spPr>
          <a:xfrm>
            <a:off x="381000" y="1066800"/>
            <a:ext cx="8175625" cy="4572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FF0000"/>
              </a:buClr>
              <a:buSzPts val="2400"/>
              <a:buFont typeface="Tahoma"/>
              <a:buNone/>
            </a:pPr>
            <a:r>
              <a:rPr b="0" i="0" lang="en-US" sz="2400" u="none">
                <a:solidFill>
                  <a:srgbClr val="FF0000"/>
                </a:solidFill>
                <a:latin typeface="Tahoma"/>
                <a:ea typeface="Tahoma"/>
                <a:cs typeface="Tahoma"/>
                <a:sym typeface="Tahoma"/>
              </a:rPr>
              <a:t>Example</a:t>
            </a:r>
            <a:endParaRPr/>
          </a:p>
        </p:txBody>
      </p:sp>
      <p:sp>
        <p:nvSpPr>
          <p:cNvPr id="415" name="Google Shape;415;p26"/>
          <p:cNvSpPr txBox="1"/>
          <p:nvPr/>
        </p:nvSpPr>
        <p:spPr>
          <a:xfrm>
            <a:off x="457200" y="1600200"/>
            <a:ext cx="8153400" cy="264795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chemeClr val="dk1"/>
              </a:buClr>
              <a:buSzPts val="2400"/>
              <a:buFont typeface="Tahoma"/>
              <a:buNone/>
            </a:pPr>
            <a:r>
              <a:rPr b="0" i="0" lang="en-US" sz="2400" u="none">
                <a:solidFill>
                  <a:schemeClr val="dk1"/>
                </a:solidFill>
                <a:latin typeface="Tahoma"/>
                <a:ea typeface="Tahoma"/>
                <a:cs typeface="Tahoma"/>
                <a:sym typeface="Tahoma"/>
              </a:rPr>
              <a:t>The process of selecting a new attribute is now repeated for each (non-terminal) descendant node, this time using only training examples associated with that node</a:t>
            </a:r>
            <a:endParaRPr/>
          </a:p>
          <a:p>
            <a:pPr indent="0" lvl="0" marL="0" marR="0" rtl="0" algn="just">
              <a:lnSpc>
                <a:spcPct val="100000"/>
              </a:lnSpc>
              <a:spcBef>
                <a:spcPts val="0"/>
              </a:spcBef>
              <a:spcAft>
                <a:spcPts val="0"/>
              </a:spcAft>
              <a:buClr>
                <a:schemeClr val="dk1"/>
              </a:buClr>
              <a:buSzPts val="2400"/>
              <a:buFont typeface="Tahoma"/>
              <a:buNone/>
            </a:pPr>
            <a:r>
              <a:t/>
            </a:r>
            <a:endParaRPr b="0" i="0" sz="2400" u="none">
              <a:solidFill>
                <a:schemeClr val="dk1"/>
              </a:solidFill>
              <a:latin typeface="Tahoma"/>
              <a:ea typeface="Tahoma"/>
              <a:cs typeface="Tahoma"/>
              <a:sym typeface="Tahoma"/>
            </a:endParaRPr>
          </a:p>
          <a:p>
            <a:pPr indent="0" lvl="0" marL="0" marR="0" rtl="0" algn="just">
              <a:lnSpc>
                <a:spcPct val="100000"/>
              </a:lnSpc>
              <a:spcBef>
                <a:spcPts val="0"/>
              </a:spcBef>
              <a:spcAft>
                <a:spcPts val="0"/>
              </a:spcAft>
              <a:buClr>
                <a:schemeClr val="dk1"/>
              </a:buClr>
              <a:buSzPts val="2400"/>
              <a:buFont typeface="Tahoma"/>
              <a:buNone/>
            </a:pPr>
            <a:r>
              <a:rPr b="0" i="0" lang="en-US" sz="2400" u="none">
                <a:solidFill>
                  <a:schemeClr val="dk1"/>
                </a:solidFill>
                <a:latin typeface="Tahoma"/>
                <a:ea typeface="Tahoma"/>
                <a:cs typeface="Tahoma"/>
                <a:sym typeface="Tahoma"/>
              </a:rPr>
              <a:t>Attributes that have been incorporated higher in the tree are excluded, so that any given attribute can appear at most once along any path through the tree</a:t>
            </a:r>
            <a:endParaRPr/>
          </a:p>
        </p:txBody>
      </p:sp>
      <p:sp>
        <p:nvSpPr>
          <p:cNvPr id="416" name="Google Shape;416;p26"/>
          <p:cNvSpPr txBox="1"/>
          <p:nvPr/>
        </p:nvSpPr>
        <p:spPr>
          <a:xfrm>
            <a:off x="0" y="152400"/>
            <a:ext cx="9144000" cy="57943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3300"/>
              </a:buClr>
              <a:buSzPts val="3200"/>
              <a:buFont typeface="Arial Black"/>
              <a:buNone/>
            </a:pPr>
            <a:r>
              <a:rPr b="0" i="1" lang="en-US" sz="3200" u="none">
                <a:solidFill>
                  <a:srgbClr val="FF3300"/>
                </a:solidFill>
                <a:latin typeface="Arial Black"/>
                <a:ea typeface="Arial Black"/>
                <a:cs typeface="Arial Black"/>
                <a:sym typeface="Arial Black"/>
              </a:rPr>
              <a:t>DECISION TREES</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sp>
        <p:nvSpPr>
          <p:cNvPr id="422" name="Google Shape;422;p27"/>
          <p:cNvSpPr txBox="1"/>
          <p:nvPr/>
        </p:nvSpPr>
        <p:spPr>
          <a:xfrm>
            <a:off x="304800" y="6477000"/>
            <a:ext cx="1905000" cy="3810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Tahoma"/>
              <a:buNone/>
            </a:pPr>
            <a:fld id="{00000000-1234-1234-1234-123412341234}" type="slidenum">
              <a:rPr b="0" i="0" lang="en-US" sz="1200" u="none">
                <a:solidFill>
                  <a:schemeClr val="dk1"/>
                </a:solidFill>
                <a:latin typeface="Tahoma"/>
                <a:ea typeface="Tahoma"/>
                <a:cs typeface="Tahoma"/>
                <a:sym typeface="Tahoma"/>
              </a:rPr>
              <a:t>‹#›</a:t>
            </a:fld>
            <a:endParaRPr/>
          </a:p>
        </p:txBody>
      </p:sp>
      <p:sp>
        <p:nvSpPr>
          <p:cNvPr id="423" name="Google Shape;423;p27"/>
          <p:cNvSpPr txBox="1"/>
          <p:nvPr/>
        </p:nvSpPr>
        <p:spPr>
          <a:xfrm>
            <a:off x="358775" y="990600"/>
            <a:ext cx="8175625" cy="4572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FF0000"/>
              </a:buClr>
              <a:buSzPts val="2400"/>
              <a:buFont typeface="Tahoma"/>
              <a:buNone/>
            </a:pPr>
            <a:r>
              <a:rPr b="0" i="0" lang="en-US" sz="2400" u="none">
                <a:solidFill>
                  <a:srgbClr val="FF0000"/>
                </a:solidFill>
                <a:latin typeface="Tahoma"/>
                <a:ea typeface="Tahoma"/>
                <a:cs typeface="Tahoma"/>
                <a:sym typeface="Tahoma"/>
              </a:rPr>
              <a:t>Example</a:t>
            </a:r>
            <a:endParaRPr/>
          </a:p>
        </p:txBody>
      </p:sp>
      <p:sp>
        <p:nvSpPr>
          <p:cNvPr id="424" name="Google Shape;424;p27"/>
          <p:cNvSpPr txBox="1"/>
          <p:nvPr/>
        </p:nvSpPr>
        <p:spPr>
          <a:xfrm>
            <a:off x="381000" y="1676400"/>
            <a:ext cx="8153400" cy="2647950"/>
          </a:xfrm>
          <a:prstGeom prst="rect">
            <a:avLst/>
          </a:prstGeom>
          <a:noFill/>
          <a:ln>
            <a:noFill/>
          </a:ln>
        </p:spPr>
        <p:txBody>
          <a:bodyPr anchorCtr="0" anchor="t" bIns="45700" lIns="91425" spcFirstLastPara="1" rIns="91425" wrap="square" tIns="45700">
            <a:spAutoFit/>
          </a:bodyPr>
          <a:lstStyle/>
          <a:p>
            <a:pPr indent="-457200" lvl="0" marL="457200" marR="0" rtl="0" algn="just">
              <a:lnSpc>
                <a:spcPct val="100000"/>
              </a:lnSpc>
              <a:spcBef>
                <a:spcPts val="0"/>
              </a:spcBef>
              <a:spcAft>
                <a:spcPts val="0"/>
              </a:spcAft>
              <a:buClr>
                <a:schemeClr val="dk1"/>
              </a:buClr>
              <a:buSzPts val="2400"/>
              <a:buFont typeface="Tahoma"/>
              <a:buNone/>
            </a:pPr>
            <a:r>
              <a:rPr b="0" i="0" lang="en-US" sz="2400" u="none">
                <a:solidFill>
                  <a:schemeClr val="dk1"/>
                </a:solidFill>
                <a:latin typeface="Tahoma"/>
                <a:ea typeface="Tahoma"/>
                <a:cs typeface="Tahoma"/>
                <a:sym typeface="Tahoma"/>
              </a:rPr>
              <a:t>This process continues for each new leaf node until either:</a:t>
            </a:r>
            <a:endParaRPr/>
          </a:p>
          <a:p>
            <a:pPr indent="-457200" lvl="0" marL="457200" marR="0" rtl="0" algn="just">
              <a:lnSpc>
                <a:spcPct val="100000"/>
              </a:lnSpc>
              <a:spcBef>
                <a:spcPts val="0"/>
              </a:spcBef>
              <a:spcAft>
                <a:spcPts val="0"/>
              </a:spcAft>
              <a:buClr>
                <a:schemeClr val="dk1"/>
              </a:buClr>
              <a:buSzPts val="2400"/>
              <a:buFont typeface="Tahoma"/>
              <a:buNone/>
            </a:pPr>
            <a:r>
              <a:t/>
            </a:r>
            <a:endParaRPr b="0" i="0" sz="2400" u="none">
              <a:solidFill>
                <a:schemeClr val="dk1"/>
              </a:solidFill>
              <a:latin typeface="Tahoma"/>
              <a:ea typeface="Tahoma"/>
              <a:cs typeface="Tahoma"/>
              <a:sym typeface="Tahoma"/>
            </a:endParaRPr>
          </a:p>
          <a:p>
            <a:pPr indent="-457200" lvl="0" marL="457200" marR="0" rtl="0" algn="just">
              <a:lnSpc>
                <a:spcPct val="100000"/>
              </a:lnSpc>
              <a:spcBef>
                <a:spcPts val="0"/>
              </a:spcBef>
              <a:spcAft>
                <a:spcPts val="0"/>
              </a:spcAft>
              <a:buClr>
                <a:schemeClr val="dk1"/>
              </a:buClr>
              <a:buSzPts val="2400"/>
              <a:buFont typeface="Tahoma"/>
              <a:buAutoNum type="arabicPeriod"/>
            </a:pPr>
            <a:r>
              <a:rPr b="0" i="0" lang="en-US" sz="2400" u="none">
                <a:solidFill>
                  <a:schemeClr val="dk1"/>
                </a:solidFill>
                <a:latin typeface="Tahoma"/>
                <a:ea typeface="Tahoma"/>
                <a:cs typeface="Tahoma"/>
                <a:sym typeface="Tahoma"/>
              </a:rPr>
              <a:t>Every attribute has already been included along this path through the tree</a:t>
            </a:r>
            <a:endParaRPr/>
          </a:p>
          <a:p>
            <a:pPr indent="-304800" lvl="0" marL="457200" marR="0" rtl="0" algn="just">
              <a:lnSpc>
                <a:spcPct val="100000"/>
              </a:lnSpc>
              <a:spcBef>
                <a:spcPts val="0"/>
              </a:spcBef>
              <a:spcAft>
                <a:spcPts val="0"/>
              </a:spcAft>
              <a:buClr>
                <a:schemeClr val="dk1"/>
              </a:buClr>
              <a:buSzPts val="2400"/>
              <a:buFont typeface="Tahoma"/>
              <a:buNone/>
            </a:pPr>
            <a:r>
              <a:t/>
            </a:r>
            <a:endParaRPr b="0" i="0" sz="2400" u="none">
              <a:solidFill>
                <a:schemeClr val="dk1"/>
              </a:solidFill>
              <a:latin typeface="Tahoma"/>
              <a:ea typeface="Tahoma"/>
              <a:cs typeface="Tahoma"/>
              <a:sym typeface="Tahoma"/>
            </a:endParaRPr>
          </a:p>
          <a:p>
            <a:pPr indent="-457200" lvl="0" marL="457200" marR="0" rtl="0" algn="just">
              <a:lnSpc>
                <a:spcPct val="100000"/>
              </a:lnSpc>
              <a:spcBef>
                <a:spcPts val="0"/>
              </a:spcBef>
              <a:spcAft>
                <a:spcPts val="0"/>
              </a:spcAft>
              <a:buClr>
                <a:schemeClr val="dk1"/>
              </a:buClr>
              <a:buSzPts val="2400"/>
              <a:buFont typeface="Tahoma"/>
              <a:buAutoNum type="arabicPeriod"/>
            </a:pPr>
            <a:r>
              <a:rPr b="0" i="0" lang="en-US" sz="2400" u="none">
                <a:solidFill>
                  <a:schemeClr val="dk1"/>
                </a:solidFill>
                <a:latin typeface="Tahoma"/>
                <a:ea typeface="Tahoma"/>
                <a:cs typeface="Tahoma"/>
                <a:sym typeface="Tahoma"/>
              </a:rPr>
              <a:t>The training examples associated with a leaf node have zero entropy</a:t>
            </a:r>
            <a:endParaRPr/>
          </a:p>
        </p:txBody>
      </p:sp>
      <p:sp>
        <p:nvSpPr>
          <p:cNvPr id="425" name="Google Shape;425;p27"/>
          <p:cNvSpPr txBox="1"/>
          <p:nvPr/>
        </p:nvSpPr>
        <p:spPr>
          <a:xfrm>
            <a:off x="0" y="152400"/>
            <a:ext cx="9144000" cy="57943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3300"/>
              </a:buClr>
              <a:buSzPts val="3200"/>
              <a:buFont typeface="Arial Black"/>
              <a:buNone/>
            </a:pPr>
            <a:r>
              <a:rPr b="0" i="1" lang="en-US" sz="3200" u="none">
                <a:solidFill>
                  <a:srgbClr val="FF3300"/>
                </a:solidFill>
                <a:latin typeface="Arial Black"/>
                <a:ea typeface="Arial Black"/>
                <a:cs typeface="Arial Black"/>
                <a:sym typeface="Arial Black"/>
              </a:rPr>
              <a:t>DECISION TREES</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sp>
        <p:nvSpPr>
          <p:cNvPr id="431" name="Google Shape;431;p28"/>
          <p:cNvSpPr txBox="1"/>
          <p:nvPr/>
        </p:nvSpPr>
        <p:spPr>
          <a:xfrm>
            <a:off x="304800" y="6477000"/>
            <a:ext cx="1905000" cy="3810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Tahoma"/>
              <a:buNone/>
            </a:pPr>
            <a:fld id="{00000000-1234-1234-1234-123412341234}" type="slidenum">
              <a:rPr b="0" i="0" lang="en-US" sz="1200" u="none">
                <a:solidFill>
                  <a:schemeClr val="dk1"/>
                </a:solidFill>
                <a:latin typeface="Tahoma"/>
                <a:ea typeface="Tahoma"/>
                <a:cs typeface="Tahoma"/>
                <a:sym typeface="Tahoma"/>
              </a:rPr>
              <a:t>‹#›</a:t>
            </a:fld>
            <a:endParaRPr/>
          </a:p>
        </p:txBody>
      </p:sp>
      <p:sp>
        <p:nvSpPr>
          <p:cNvPr id="432" name="Google Shape;432;p28"/>
          <p:cNvSpPr txBox="1"/>
          <p:nvPr/>
        </p:nvSpPr>
        <p:spPr>
          <a:xfrm>
            <a:off x="358775" y="990600"/>
            <a:ext cx="8175625" cy="4572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FF0000"/>
              </a:buClr>
              <a:buSzPts val="2400"/>
              <a:buFont typeface="Tahoma"/>
              <a:buNone/>
            </a:pPr>
            <a:r>
              <a:rPr b="0" i="0" lang="en-US" sz="2400" u="none">
                <a:solidFill>
                  <a:srgbClr val="FF0000"/>
                </a:solidFill>
                <a:latin typeface="Tahoma"/>
                <a:ea typeface="Tahoma"/>
                <a:cs typeface="Tahoma"/>
                <a:sym typeface="Tahoma"/>
              </a:rPr>
              <a:t>Example</a:t>
            </a:r>
            <a:endParaRPr/>
          </a:p>
        </p:txBody>
      </p:sp>
      <p:pic>
        <p:nvPicPr>
          <p:cNvPr id="433" name="Google Shape;433;p28"/>
          <p:cNvPicPr preferRelativeResize="0"/>
          <p:nvPr/>
        </p:nvPicPr>
        <p:blipFill rotWithShape="1">
          <a:blip r:embed="rId3">
            <a:alphaModFix/>
          </a:blip>
          <a:srcRect b="0" l="0" r="0" t="0"/>
          <a:stretch/>
        </p:blipFill>
        <p:spPr>
          <a:xfrm>
            <a:off x="533400" y="1600200"/>
            <a:ext cx="7391400" cy="4548187"/>
          </a:xfrm>
          <a:prstGeom prst="rect">
            <a:avLst/>
          </a:prstGeom>
          <a:noFill/>
          <a:ln>
            <a:noFill/>
          </a:ln>
        </p:spPr>
      </p:pic>
      <p:sp>
        <p:nvSpPr>
          <p:cNvPr id="434" name="Google Shape;434;p28"/>
          <p:cNvSpPr txBox="1"/>
          <p:nvPr/>
        </p:nvSpPr>
        <p:spPr>
          <a:xfrm>
            <a:off x="0" y="152400"/>
            <a:ext cx="9144000" cy="57943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3300"/>
              </a:buClr>
              <a:buSzPts val="3200"/>
              <a:buFont typeface="Arial Black"/>
              <a:buNone/>
            </a:pPr>
            <a:r>
              <a:rPr b="0" i="1" lang="en-US" sz="3200" u="none">
                <a:solidFill>
                  <a:srgbClr val="FF3300"/>
                </a:solidFill>
                <a:latin typeface="Arial Black"/>
                <a:ea typeface="Arial Black"/>
                <a:cs typeface="Arial Black"/>
                <a:sym typeface="Arial Black"/>
              </a:rPr>
              <a:t>DECISION TREES</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sp>
        <p:nvSpPr>
          <p:cNvPr id="440" name="Google Shape;440;p29"/>
          <p:cNvSpPr txBox="1"/>
          <p:nvPr/>
        </p:nvSpPr>
        <p:spPr>
          <a:xfrm>
            <a:off x="304800" y="6477000"/>
            <a:ext cx="1905000" cy="3810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Tahoma"/>
              <a:buNone/>
            </a:pPr>
            <a:fld id="{00000000-1234-1234-1234-123412341234}" type="slidenum">
              <a:rPr b="0" i="0" lang="en-US" sz="1200" u="none">
                <a:solidFill>
                  <a:schemeClr val="dk1"/>
                </a:solidFill>
                <a:latin typeface="Tahoma"/>
                <a:ea typeface="Tahoma"/>
                <a:cs typeface="Tahoma"/>
                <a:sym typeface="Tahoma"/>
              </a:rPr>
              <a:t>‹#›</a:t>
            </a:fld>
            <a:endParaRPr/>
          </a:p>
        </p:txBody>
      </p:sp>
      <p:sp>
        <p:nvSpPr>
          <p:cNvPr id="441" name="Google Shape;441;p29"/>
          <p:cNvSpPr txBox="1"/>
          <p:nvPr/>
        </p:nvSpPr>
        <p:spPr>
          <a:xfrm>
            <a:off x="457200" y="1600200"/>
            <a:ext cx="8305800" cy="48387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chemeClr val="dk1"/>
              </a:buClr>
              <a:buSzPts val="2400"/>
              <a:buFont typeface="Tahoma"/>
              <a:buNone/>
            </a:pPr>
            <a:r>
              <a:rPr b="0" i="0" lang="en-US" sz="2400" u="none">
                <a:solidFill>
                  <a:schemeClr val="dk1"/>
                </a:solidFill>
                <a:latin typeface="Tahoma"/>
                <a:ea typeface="Tahoma"/>
                <a:cs typeface="Tahoma"/>
                <a:sym typeface="Tahoma"/>
              </a:rPr>
              <a:t>Next Step: Make rules from the decision tree </a:t>
            </a:r>
            <a:endParaRPr/>
          </a:p>
          <a:p>
            <a:pPr indent="0" lvl="0" marL="0" marR="0" rtl="0" algn="just">
              <a:lnSpc>
                <a:spcPct val="100000"/>
              </a:lnSpc>
              <a:spcBef>
                <a:spcPts val="0"/>
              </a:spcBef>
              <a:spcAft>
                <a:spcPts val="0"/>
              </a:spcAft>
              <a:buClr>
                <a:schemeClr val="dk1"/>
              </a:buClr>
              <a:buSzPts val="2400"/>
              <a:buFont typeface="Tahoma"/>
              <a:buNone/>
            </a:pPr>
            <a:r>
              <a:rPr b="0" i="0" lang="en-US" sz="2400" u="none">
                <a:solidFill>
                  <a:schemeClr val="dk1"/>
                </a:solidFill>
                <a:latin typeface="Tahoma"/>
                <a:ea typeface="Tahoma"/>
                <a:cs typeface="Tahoma"/>
                <a:sym typeface="Tahoma"/>
              </a:rPr>
              <a:t>		</a:t>
            </a:r>
            <a:endParaRPr/>
          </a:p>
          <a:p>
            <a:pPr indent="0" lvl="0" marL="0" marR="0" rtl="0" algn="just">
              <a:lnSpc>
                <a:spcPct val="100000"/>
              </a:lnSpc>
              <a:spcBef>
                <a:spcPts val="0"/>
              </a:spcBef>
              <a:spcAft>
                <a:spcPts val="0"/>
              </a:spcAft>
              <a:buClr>
                <a:schemeClr val="dk1"/>
              </a:buClr>
              <a:buSzPts val="2400"/>
              <a:buFont typeface="Tahoma"/>
              <a:buNone/>
            </a:pPr>
            <a:r>
              <a:rPr b="0" i="0" lang="en-US" sz="2400" u="none">
                <a:solidFill>
                  <a:schemeClr val="dk1"/>
                </a:solidFill>
                <a:latin typeface="Tahoma"/>
                <a:ea typeface="Tahoma"/>
                <a:cs typeface="Tahoma"/>
                <a:sym typeface="Tahoma"/>
              </a:rPr>
              <a:t>After making the identification tree, we trace each path from the root node to leaf node, recording the test outcomes as antecedents and the leaf node classification as the consequent</a:t>
            </a:r>
            <a:endParaRPr/>
          </a:p>
          <a:p>
            <a:pPr indent="0" lvl="0" marL="0" marR="0" rtl="0" algn="just">
              <a:lnSpc>
                <a:spcPct val="100000"/>
              </a:lnSpc>
              <a:spcBef>
                <a:spcPts val="0"/>
              </a:spcBef>
              <a:spcAft>
                <a:spcPts val="0"/>
              </a:spcAft>
              <a:buClr>
                <a:schemeClr val="dk1"/>
              </a:buClr>
              <a:buSzPts val="2400"/>
              <a:buFont typeface="Tahoma"/>
              <a:buNone/>
            </a:pPr>
            <a:r>
              <a:t/>
            </a:r>
            <a:endParaRPr b="0" i="0" sz="2400" u="none">
              <a:solidFill>
                <a:schemeClr val="dk1"/>
              </a:solidFill>
              <a:latin typeface="Tahoma"/>
              <a:ea typeface="Tahoma"/>
              <a:cs typeface="Tahoma"/>
              <a:sym typeface="Tahoma"/>
            </a:endParaRPr>
          </a:p>
          <a:p>
            <a:pPr indent="0" lvl="0" marL="0" marR="0" rtl="0" algn="just">
              <a:lnSpc>
                <a:spcPct val="100000"/>
              </a:lnSpc>
              <a:spcBef>
                <a:spcPts val="0"/>
              </a:spcBef>
              <a:spcAft>
                <a:spcPts val="0"/>
              </a:spcAft>
              <a:buClr>
                <a:schemeClr val="dk1"/>
              </a:buClr>
              <a:buSzPts val="2400"/>
              <a:buFont typeface="Tahoma"/>
              <a:buNone/>
            </a:pPr>
            <a:r>
              <a:rPr b="0" i="0" lang="en-US" sz="2400" u="none">
                <a:solidFill>
                  <a:schemeClr val="dk1"/>
                </a:solidFill>
                <a:latin typeface="Tahoma"/>
                <a:ea typeface="Tahoma"/>
                <a:cs typeface="Tahoma"/>
                <a:sym typeface="Tahoma"/>
              </a:rPr>
              <a:t>For our example we have:</a:t>
            </a:r>
            <a:endParaRPr/>
          </a:p>
          <a:p>
            <a:pPr indent="0" lvl="0" marL="0" marR="0" rtl="0" algn="just">
              <a:lnSpc>
                <a:spcPct val="100000"/>
              </a:lnSpc>
              <a:spcBef>
                <a:spcPts val="0"/>
              </a:spcBef>
              <a:spcAft>
                <a:spcPts val="0"/>
              </a:spcAft>
              <a:buClr>
                <a:schemeClr val="dk1"/>
              </a:buClr>
              <a:buSzPts val="2400"/>
              <a:buFont typeface="Tahoma"/>
              <a:buNone/>
            </a:pPr>
            <a:r>
              <a:t/>
            </a:r>
            <a:endParaRPr b="0" i="0" sz="2400" u="none">
              <a:solidFill>
                <a:schemeClr val="dk1"/>
              </a:solidFill>
              <a:latin typeface="Tahoma"/>
              <a:ea typeface="Tahoma"/>
              <a:cs typeface="Tahoma"/>
              <a:sym typeface="Tahoma"/>
            </a:endParaRPr>
          </a:p>
          <a:p>
            <a:pPr indent="0" lvl="0" marL="0" marR="0" rtl="0" algn="just">
              <a:lnSpc>
                <a:spcPct val="100000"/>
              </a:lnSpc>
              <a:spcBef>
                <a:spcPts val="0"/>
              </a:spcBef>
              <a:spcAft>
                <a:spcPts val="0"/>
              </a:spcAft>
              <a:buClr>
                <a:schemeClr val="dk1"/>
              </a:buClr>
              <a:buSzPts val="2400"/>
              <a:buFont typeface="Tahoma"/>
              <a:buNone/>
            </a:pPr>
            <a:r>
              <a:rPr b="0" i="0" lang="en-US" sz="2400" u="none">
                <a:solidFill>
                  <a:schemeClr val="dk1"/>
                </a:solidFill>
                <a:latin typeface="Tahoma"/>
                <a:ea typeface="Tahoma"/>
                <a:cs typeface="Tahoma"/>
                <a:sym typeface="Tahoma"/>
              </a:rPr>
              <a:t>If the Outlook is Sunny and the Humidity is High then No</a:t>
            </a:r>
            <a:endParaRPr/>
          </a:p>
          <a:p>
            <a:pPr indent="0" lvl="0" marL="0" marR="0" rtl="0" algn="just">
              <a:lnSpc>
                <a:spcPct val="100000"/>
              </a:lnSpc>
              <a:spcBef>
                <a:spcPts val="0"/>
              </a:spcBef>
              <a:spcAft>
                <a:spcPts val="0"/>
              </a:spcAft>
              <a:buClr>
                <a:schemeClr val="dk1"/>
              </a:buClr>
              <a:buSzPts val="2400"/>
              <a:buFont typeface="Tahoma"/>
              <a:buNone/>
            </a:pPr>
            <a:r>
              <a:rPr b="0" i="0" lang="en-US" sz="2400" u="none">
                <a:solidFill>
                  <a:schemeClr val="dk1"/>
                </a:solidFill>
                <a:latin typeface="Tahoma"/>
                <a:ea typeface="Tahoma"/>
                <a:cs typeface="Tahoma"/>
                <a:sym typeface="Tahoma"/>
              </a:rPr>
              <a:t>If the Outlook is Sunny and the Humidity is Normal then Yes</a:t>
            </a:r>
            <a:endParaRPr b="0" i="0" sz="2400" u="none">
              <a:solidFill>
                <a:schemeClr val="dk1"/>
              </a:solidFill>
              <a:latin typeface="Tahoma"/>
              <a:ea typeface="Tahoma"/>
              <a:cs typeface="Tahoma"/>
              <a:sym typeface="Tahoma"/>
            </a:endParaRPr>
          </a:p>
          <a:p>
            <a:pPr indent="0" lvl="0" marL="0" marR="0" rtl="0" algn="just">
              <a:lnSpc>
                <a:spcPct val="100000"/>
              </a:lnSpc>
              <a:spcBef>
                <a:spcPts val="0"/>
              </a:spcBef>
              <a:spcAft>
                <a:spcPts val="0"/>
              </a:spcAft>
              <a:buClr>
                <a:schemeClr val="dk1"/>
              </a:buClr>
              <a:buSzPts val="2400"/>
              <a:buFont typeface="Tahoma"/>
              <a:buNone/>
            </a:pPr>
            <a:r>
              <a:rPr b="0" i="0" lang="en-US" sz="2400" u="none">
                <a:solidFill>
                  <a:schemeClr val="dk1"/>
                </a:solidFill>
                <a:latin typeface="Tahoma"/>
                <a:ea typeface="Tahoma"/>
                <a:cs typeface="Tahoma"/>
                <a:sym typeface="Tahoma"/>
              </a:rPr>
              <a:t>...</a:t>
            </a:r>
            <a:endParaRPr/>
          </a:p>
        </p:txBody>
      </p:sp>
      <p:sp>
        <p:nvSpPr>
          <p:cNvPr id="442" name="Google Shape;442;p29"/>
          <p:cNvSpPr txBox="1"/>
          <p:nvPr/>
        </p:nvSpPr>
        <p:spPr>
          <a:xfrm>
            <a:off x="381000" y="1066800"/>
            <a:ext cx="8175625" cy="4572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FF0000"/>
              </a:buClr>
              <a:buSzPts val="2400"/>
              <a:buFont typeface="Tahoma"/>
              <a:buNone/>
            </a:pPr>
            <a:r>
              <a:rPr b="0" i="0" lang="en-US" sz="2400" u="none">
                <a:solidFill>
                  <a:srgbClr val="FF0000"/>
                </a:solidFill>
                <a:latin typeface="Tahoma"/>
                <a:ea typeface="Tahoma"/>
                <a:cs typeface="Tahoma"/>
                <a:sym typeface="Tahoma"/>
              </a:rPr>
              <a:t>From Decision Trees to Rules</a:t>
            </a:r>
            <a:endParaRPr/>
          </a:p>
        </p:txBody>
      </p:sp>
      <p:sp>
        <p:nvSpPr>
          <p:cNvPr id="443" name="Google Shape;443;p29"/>
          <p:cNvSpPr txBox="1"/>
          <p:nvPr/>
        </p:nvSpPr>
        <p:spPr>
          <a:xfrm>
            <a:off x="0" y="152400"/>
            <a:ext cx="9144000" cy="57943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3300"/>
              </a:buClr>
              <a:buSzPts val="3200"/>
              <a:buFont typeface="Arial Black"/>
              <a:buNone/>
            </a:pPr>
            <a:r>
              <a:rPr b="0" i="1" lang="en-US" sz="3200" u="none">
                <a:solidFill>
                  <a:srgbClr val="FF3300"/>
                </a:solidFill>
                <a:latin typeface="Arial Black"/>
                <a:ea typeface="Arial Black"/>
                <a:cs typeface="Arial Black"/>
                <a:sym typeface="Arial Black"/>
              </a:rPr>
              <a:t>DECISION TREES</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sp>
        <p:nvSpPr>
          <p:cNvPr id="448" name="Google Shape;448;p30"/>
          <p:cNvSpPr txBox="1"/>
          <p:nvPr>
            <p:ph type="title"/>
          </p:nvPr>
        </p:nvSpPr>
        <p:spPr>
          <a:xfrm>
            <a:off x="304800" y="381000"/>
            <a:ext cx="8402637" cy="6096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Clr>
                <a:schemeClr val="dk2"/>
              </a:buClr>
              <a:buSzPts val="3600"/>
              <a:buFont typeface="Tahoma"/>
              <a:buNone/>
            </a:pPr>
            <a:r>
              <a:rPr b="1" i="0" lang="en-US" sz="3600" u="none">
                <a:solidFill>
                  <a:schemeClr val="dk2"/>
                </a:solidFill>
                <a:latin typeface="Tahoma"/>
                <a:ea typeface="Tahoma"/>
                <a:cs typeface="Tahoma"/>
                <a:sym typeface="Tahoma"/>
              </a:rPr>
              <a:t>Measuring Error</a:t>
            </a:r>
            <a:endParaRPr/>
          </a:p>
        </p:txBody>
      </p:sp>
      <p:sp>
        <p:nvSpPr>
          <p:cNvPr id="449" name="Google Shape;449;p30"/>
          <p:cNvSpPr txBox="1"/>
          <p:nvPr/>
        </p:nvSpPr>
        <p:spPr>
          <a:xfrm>
            <a:off x="611187" y="1844675"/>
            <a:ext cx="7129462" cy="1016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000"/>
              <a:buFont typeface="Times New Roman"/>
              <a:buNone/>
            </a:pPr>
            <a:r>
              <a:rPr b="0" i="0" lang="en-US" sz="2000" u="none">
                <a:solidFill>
                  <a:schemeClr val="dk1"/>
                </a:solidFill>
                <a:latin typeface="Times New Roman"/>
                <a:ea typeface="Times New Roman"/>
                <a:cs typeface="Times New Roman"/>
                <a:sym typeface="Times New Roman"/>
              </a:rPr>
              <a:t>Consider a Binary Classification Model derived from a two-class dataset.</a:t>
            </a:r>
            <a:endParaRPr/>
          </a:p>
          <a:p>
            <a:pPr indent="0" lvl="0" marL="0" marR="0" rtl="0" algn="l">
              <a:lnSpc>
                <a:spcPct val="100000"/>
              </a:lnSpc>
              <a:spcBef>
                <a:spcPts val="0"/>
              </a:spcBef>
              <a:spcAft>
                <a:spcPts val="0"/>
              </a:spcAft>
              <a:buClr>
                <a:schemeClr val="dk1"/>
              </a:buClr>
              <a:buSzPts val="2000"/>
              <a:buFont typeface="Times New Roman"/>
              <a:buNone/>
            </a:pPr>
            <a:r>
              <a:rPr b="0" i="0" lang="en-US" sz="2000" u="none">
                <a:solidFill>
                  <a:schemeClr val="dk1"/>
                </a:solidFill>
                <a:latin typeface="Times New Roman"/>
                <a:ea typeface="Times New Roman"/>
                <a:cs typeface="Times New Roman"/>
                <a:sym typeface="Times New Roman"/>
              </a:rPr>
              <a:t>Let x be a test instance</a:t>
            </a:r>
            <a:endParaRPr/>
          </a:p>
        </p:txBody>
      </p:sp>
      <p:pic>
        <p:nvPicPr>
          <p:cNvPr id="450" name="Google Shape;450;p30"/>
          <p:cNvPicPr preferRelativeResize="0"/>
          <p:nvPr>
            <p:ph idx="1" type="body"/>
          </p:nvPr>
        </p:nvPicPr>
        <p:blipFill rotWithShape="1">
          <a:blip r:embed="rId3">
            <a:alphaModFix/>
          </a:blip>
          <a:srcRect b="0" l="0" r="0" t="0"/>
          <a:stretch/>
        </p:blipFill>
        <p:spPr>
          <a:xfrm>
            <a:off x="827087" y="3644900"/>
            <a:ext cx="7489825" cy="2747962"/>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sp>
        <p:nvSpPr>
          <p:cNvPr id="455" name="Google Shape;455;p31"/>
          <p:cNvSpPr txBox="1"/>
          <p:nvPr>
            <p:ph type="title"/>
          </p:nvPr>
        </p:nvSpPr>
        <p:spPr>
          <a:xfrm>
            <a:off x="304800" y="381000"/>
            <a:ext cx="8402637" cy="6096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Clr>
                <a:schemeClr val="dk2"/>
              </a:buClr>
              <a:buSzPts val="3600"/>
              <a:buFont typeface="Tahoma"/>
              <a:buNone/>
            </a:pPr>
            <a:r>
              <a:rPr b="1" i="0" lang="en-US" sz="3600" u="none">
                <a:solidFill>
                  <a:schemeClr val="dk2"/>
                </a:solidFill>
                <a:latin typeface="Tahoma"/>
                <a:ea typeface="Tahoma"/>
                <a:cs typeface="Tahoma"/>
                <a:sym typeface="Tahoma"/>
              </a:rPr>
              <a:t>Measuring Error</a:t>
            </a:r>
            <a:endParaRPr/>
          </a:p>
        </p:txBody>
      </p:sp>
      <p:sp>
        <p:nvSpPr>
          <p:cNvPr id="456" name="Google Shape;456;p31"/>
          <p:cNvSpPr txBox="1"/>
          <p:nvPr>
            <p:ph idx="1" type="body"/>
          </p:nvPr>
        </p:nvSpPr>
        <p:spPr>
          <a:xfrm>
            <a:off x="2268537" y="1600200"/>
            <a:ext cx="5732462" cy="4525962"/>
          </a:xfrm>
          <a:prstGeom prst="rect">
            <a:avLst/>
          </a:prstGeom>
          <a:noFill/>
          <a:ln>
            <a:noFill/>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Clr>
                <a:schemeClr val="folHlink"/>
              </a:buClr>
              <a:buSzPts val="1680"/>
              <a:buFont typeface="Noto Sans Symbols"/>
              <a:buNone/>
            </a:pPr>
            <a:r>
              <a:rPr b="0" i="0" lang="en-US" sz="2800" u="none">
                <a:solidFill>
                  <a:schemeClr val="dk1"/>
                </a:solidFill>
                <a:latin typeface="Tahoma"/>
                <a:ea typeface="Tahoma"/>
                <a:cs typeface="Tahoma"/>
                <a:sym typeface="Tahoma"/>
              </a:rPr>
              <a:t>True Positive (TP):</a:t>
            </a:r>
            <a:endParaRPr/>
          </a:p>
          <a:p>
            <a:pPr indent="0" lvl="0" marL="0" marR="0" rtl="0" algn="l">
              <a:lnSpc>
                <a:spcPct val="90000"/>
              </a:lnSpc>
              <a:spcBef>
                <a:spcPts val="560"/>
              </a:spcBef>
              <a:spcAft>
                <a:spcPts val="0"/>
              </a:spcAft>
              <a:buClr>
                <a:schemeClr val="folHlink"/>
              </a:buClr>
              <a:buSzPts val="1680"/>
              <a:buFont typeface="Noto Sans Symbols"/>
              <a:buNone/>
            </a:pPr>
            <a:r>
              <a:rPr b="0" i="0" lang="en-US" sz="2800" u="none">
                <a:solidFill>
                  <a:schemeClr val="dk1"/>
                </a:solidFill>
                <a:latin typeface="Tahoma"/>
                <a:ea typeface="Tahoma"/>
                <a:cs typeface="Tahoma"/>
                <a:sym typeface="Tahoma"/>
              </a:rPr>
              <a:t>	</a:t>
            </a:r>
            <a:r>
              <a:rPr b="0" i="0" lang="en-US" sz="1800" u="none">
                <a:solidFill>
                  <a:schemeClr val="dk1"/>
                </a:solidFill>
                <a:latin typeface="Tahoma"/>
                <a:ea typeface="Tahoma"/>
                <a:cs typeface="Tahoma"/>
                <a:sym typeface="Tahoma"/>
              </a:rPr>
              <a:t>Input			Output</a:t>
            </a:r>
            <a:endParaRPr/>
          </a:p>
          <a:p>
            <a:pPr indent="0" lvl="0" marL="0" marR="0" rtl="0" algn="l">
              <a:lnSpc>
                <a:spcPct val="90000"/>
              </a:lnSpc>
              <a:spcBef>
                <a:spcPts val="560"/>
              </a:spcBef>
              <a:spcAft>
                <a:spcPts val="0"/>
              </a:spcAft>
              <a:buClr>
                <a:schemeClr val="folHlink"/>
              </a:buClr>
              <a:buSzPts val="1680"/>
              <a:buFont typeface="Noto Sans Symbols"/>
              <a:buNone/>
            </a:pPr>
            <a:r>
              <a:rPr b="0" i="0" lang="en-US" sz="2800" u="none">
                <a:solidFill>
                  <a:schemeClr val="dk1"/>
                </a:solidFill>
                <a:latin typeface="Tahoma"/>
                <a:ea typeface="Tahoma"/>
                <a:cs typeface="Tahoma"/>
                <a:sym typeface="Tahoma"/>
              </a:rPr>
              <a:t>	+ve -&gt; 	       -&gt; +ve</a:t>
            </a:r>
            <a:endParaRPr/>
          </a:p>
          <a:p>
            <a:pPr indent="0" lvl="0" marL="0" marR="0" rtl="0" algn="l">
              <a:lnSpc>
                <a:spcPct val="90000"/>
              </a:lnSpc>
              <a:spcBef>
                <a:spcPts val="560"/>
              </a:spcBef>
              <a:spcAft>
                <a:spcPts val="0"/>
              </a:spcAft>
              <a:buClr>
                <a:schemeClr val="folHlink"/>
              </a:buClr>
              <a:buSzPts val="1680"/>
              <a:buFont typeface="Noto Sans Symbols"/>
              <a:buNone/>
            </a:pPr>
            <a:r>
              <a:rPr b="0" i="0" lang="en-US" sz="2800" u="none">
                <a:solidFill>
                  <a:schemeClr val="dk1"/>
                </a:solidFill>
                <a:latin typeface="Tahoma"/>
                <a:ea typeface="Tahoma"/>
                <a:cs typeface="Tahoma"/>
                <a:sym typeface="Tahoma"/>
              </a:rPr>
              <a:t>False Positive(FP):</a:t>
            </a:r>
            <a:endParaRPr/>
          </a:p>
          <a:p>
            <a:pPr indent="0" lvl="0" marL="0" marR="0" rtl="0" algn="l">
              <a:lnSpc>
                <a:spcPct val="90000"/>
              </a:lnSpc>
              <a:spcBef>
                <a:spcPts val="560"/>
              </a:spcBef>
              <a:spcAft>
                <a:spcPts val="0"/>
              </a:spcAft>
              <a:buClr>
                <a:schemeClr val="folHlink"/>
              </a:buClr>
              <a:buSzPts val="1680"/>
              <a:buFont typeface="Noto Sans Symbols"/>
              <a:buNone/>
            </a:pPr>
            <a:r>
              <a:rPr b="0" i="0" lang="en-US" sz="2800" u="none">
                <a:solidFill>
                  <a:schemeClr val="dk1"/>
                </a:solidFill>
                <a:latin typeface="Tahoma"/>
                <a:ea typeface="Tahoma"/>
                <a:cs typeface="Tahoma"/>
                <a:sym typeface="Tahoma"/>
              </a:rPr>
              <a:t>	-ve -&gt; 	     -&gt; +ve</a:t>
            </a:r>
            <a:endParaRPr/>
          </a:p>
          <a:p>
            <a:pPr indent="0" lvl="0" marL="0" marR="0" rtl="0" algn="l">
              <a:lnSpc>
                <a:spcPct val="90000"/>
              </a:lnSpc>
              <a:spcBef>
                <a:spcPts val="560"/>
              </a:spcBef>
              <a:spcAft>
                <a:spcPts val="0"/>
              </a:spcAft>
              <a:buClr>
                <a:schemeClr val="folHlink"/>
              </a:buClr>
              <a:buSzPts val="1680"/>
              <a:buFont typeface="Noto Sans Symbols"/>
              <a:buNone/>
            </a:pPr>
            <a:r>
              <a:rPr b="0" i="0" lang="en-US" sz="2800" u="none">
                <a:solidFill>
                  <a:schemeClr val="dk1"/>
                </a:solidFill>
                <a:latin typeface="Tahoma"/>
                <a:ea typeface="Tahoma"/>
                <a:cs typeface="Tahoma"/>
                <a:sym typeface="Tahoma"/>
              </a:rPr>
              <a:t>False Negative(FN):</a:t>
            </a:r>
            <a:endParaRPr/>
          </a:p>
          <a:p>
            <a:pPr indent="0" lvl="0" marL="0" marR="0" rtl="0" algn="l">
              <a:lnSpc>
                <a:spcPct val="90000"/>
              </a:lnSpc>
              <a:spcBef>
                <a:spcPts val="560"/>
              </a:spcBef>
              <a:spcAft>
                <a:spcPts val="0"/>
              </a:spcAft>
              <a:buClr>
                <a:schemeClr val="folHlink"/>
              </a:buClr>
              <a:buSzPts val="1680"/>
              <a:buFont typeface="Noto Sans Symbols"/>
              <a:buNone/>
            </a:pPr>
            <a:r>
              <a:rPr b="0" i="0" lang="en-US" sz="2800" u="none">
                <a:solidFill>
                  <a:schemeClr val="dk1"/>
                </a:solidFill>
                <a:latin typeface="Tahoma"/>
                <a:ea typeface="Tahoma"/>
                <a:cs typeface="Tahoma"/>
                <a:sym typeface="Tahoma"/>
              </a:rPr>
              <a:t>	+ve -&gt;	      -&gt;  -ve</a:t>
            </a:r>
            <a:endParaRPr/>
          </a:p>
          <a:p>
            <a:pPr indent="0" lvl="0" marL="0" marR="0" rtl="0" algn="l">
              <a:lnSpc>
                <a:spcPct val="90000"/>
              </a:lnSpc>
              <a:spcBef>
                <a:spcPts val="560"/>
              </a:spcBef>
              <a:spcAft>
                <a:spcPts val="0"/>
              </a:spcAft>
              <a:buClr>
                <a:schemeClr val="folHlink"/>
              </a:buClr>
              <a:buSzPts val="1680"/>
              <a:buFont typeface="Noto Sans Symbols"/>
              <a:buNone/>
            </a:pPr>
            <a:r>
              <a:rPr b="0" i="0" lang="en-US" sz="2800" u="none">
                <a:solidFill>
                  <a:schemeClr val="dk1"/>
                </a:solidFill>
                <a:latin typeface="Tahoma"/>
                <a:ea typeface="Tahoma"/>
                <a:cs typeface="Tahoma"/>
                <a:sym typeface="Tahoma"/>
              </a:rPr>
              <a:t>True Negative(TN):</a:t>
            </a:r>
            <a:endParaRPr/>
          </a:p>
          <a:p>
            <a:pPr indent="0" lvl="0" marL="0" marR="0" rtl="0" algn="l">
              <a:lnSpc>
                <a:spcPct val="90000"/>
              </a:lnSpc>
              <a:spcBef>
                <a:spcPts val="560"/>
              </a:spcBef>
              <a:spcAft>
                <a:spcPts val="0"/>
              </a:spcAft>
              <a:buClr>
                <a:schemeClr val="folHlink"/>
              </a:buClr>
              <a:buSzPts val="1680"/>
              <a:buFont typeface="Noto Sans Symbols"/>
              <a:buNone/>
            </a:pPr>
            <a:r>
              <a:rPr b="0" i="0" lang="en-US" sz="2800" u="none">
                <a:solidFill>
                  <a:schemeClr val="dk1"/>
                </a:solidFill>
                <a:latin typeface="Tahoma"/>
                <a:ea typeface="Tahoma"/>
                <a:cs typeface="Tahoma"/>
                <a:sym typeface="Tahoma"/>
              </a:rPr>
              <a:t>	-ve -&gt;	         -&gt; -ve</a:t>
            </a:r>
            <a:endParaRPr/>
          </a:p>
        </p:txBody>
      </p:sp>
      <p:sp>
        <p:nvSpPr>
          <p:cNvPr id="457" name="Google Shape;457;p31"/>
          <p:cNvSpPr txBox="1"/>
          <p:nvPr/>
        </p:nvSpPr>
        <p:spPr>
          <a:xfrm>
            <a:off x="4427537" y="2528887"/>
            <a:ext cx="1152525" cy="360362"/>
          </a:xfrm>
          <a:prstGeom prst="rect">
            <a:avLst/>
          </a:prstGeom>
          <a:solidFill>
            <a:schemeClr val="dk1"/>
          </a:solidFill>
          <a:ln cap="flat" cmpd="sng" w="25400">
            <a:solidFill>
              <a:srgbClr val="00A77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Tahoma"/>
              <a:buNone/>
            </a:pPr>
            <a:r>
              <a:rPr b="0" i="0" lang="en-US" sz="1800" u="none">
                <a:solidFill>
                  <a:srgbClr val="FFFFFF"/>
                </a:solidFill>
                <a:latin typeface="Tahoma"/>
                <a:ea typeface="Tahoma"/>
                <a:cs typeface="Tahoma"/>
                <a:sym typeface="Tahoma"/>
              </a:rPr>
              <a:t>Classifier</a:t>
            </a:r>
            <a:endParaRPr/>
          </a:p>
        </p:txBody>
      </p:sp>
      <p:sp>
        <p:nvSpPr>
          <p:cNvPr id="458" name="Google Shape;458;p31"/>
          <p:cNvSpPr txBox="1"/>
          <p:nvPr/>
        </p:nvSpPr>
        <p:spPr>
          <a:xfrm>
            <a:off x="4325937" y="3429000"/>
            <a:ext cx="1150937" cy="360362"/>
          </a:xfrm>
          <a:prstGeom prst="rect">
            <a:avLst/>
          </a:prstGeom>
          <a:solidFill>
            <a:schemeClr val="dk1"/>
          </a:solidFill>
          <a:ln cap="flat" cmpd="sng" w="25400">
            <a:solidFill>
              <a:srgbClr val="00A77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Tahoma"/>
              <a:buNone/>
            </a:pPr>
            <a:r>
              <a:rPr b="0" i="0" lang="en-US" sz="1800" u="none">
                <a:solidFill>
                  <a:srgbClr val="FFFFFF"/>
                </a:solidFill>
                <a:latin typeface="Tahoma"/>
                <a:ea typeface="Tahoma"/>
                <a:cs typeface="Tahoma"/>
                <a:sym typeface="Tahoma"/>
              </a:rPr>
              <a:t>Classifier</a:t>
            </a:r>
            <a:endParaRPr/>
          </a:p>
        </p:txBody>
      </p:sp>
      <p:sp>
        <p:nvSpPr>
          <p:cNvPr id="459" name="Google Shape;459;p31"/>
          <p:cNvSpPr txBox="1"/>
          <p:nvPr/>
        </p:nvSpPr>
        <p:spPr>
          <a:xfrm>
            <a:off x="4506912" y="4440237"/>
            <a:ext cx="1150937" cy="360362"/>
          </a:xfrm>
          <a:prstGeom prst="rect">
            <a:avLst/>
          </a:prstGeom>
          <a:solidFill>
            <a:schemeClr val="dk1"/>
          </a:solidFill>
          <a:ln cap="flat" cmpd="sng" w="25400">
            <a:solidFill>
              <a:srgbClr val="00A77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Tahoma"/>
              <a:buNone/>
            </a:pPr>
            <a:r>
              <a:rPr b="0" i="0" lang="en-US" sz="1800" u="none">
                <a:solidFill>
                  <a:srgbClr val="FFFFFF"/>
                </a:solidFill>
                <a:latin typeface="Tahoma"/>
                <a:ea typeface="Tahoma"/>
                <a:cs typeface="Tahoma"/>
                <a:sym typeface="Tahoma"/>
              </a:rPr>
              <a:t>Classifier</a:t>
            </a:r>
            <a:endParaRPr/>
          </a:p>
        </p:txBody>
      </p:sp>
      <p:sp>
        <p:nvSpPr>
          <p:cNvPr id="460" name="Google Shape;460;p31"/>
          <p:cNvSpPr txBox="1"/>
          <p:nvPr/>
        </p:nvSpPr>
        <p:spPr>
          <a:xfrm>
            <a:off x="4724400" y="5437187"/>
            <a:ext cx="1152525" cy="360362"/>
          </a:xfrm>
          <a:prstGeom prst="rect">
            <a:avLst/>
          </a:prstGeom>
          <a:solidFill>
            <a:schemeClr val="dk1"/>
          </a:solidFill>
          <a:ln cap="flat" cmpd="sng" w="25400">
            <a:solidFill>
              <a:srgbClr val="00A77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Tahoma"/>
              <a:buNone/>
            </a:pPr>
            <a:r>
              <a:rPr b="0" i="0" lang="en-US" sz="1800" u="none">
                <a:solidFill>
                  <a:srgbClr val="FFFFFF"/>
                </a:solidFill>
                <a:latin typeface="Tahoma"/>
                <a:ea typeface="Tahoma"/>
                <a:cs typeface="Tahoma"/>
                <a:sym typeface="Tahoma"/>
              </a:rPr>
              <a:t>Classifier</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sp>
        <p:nvSpPr>
          <p:cNvPr id="465" name="Google Shape;465;p32"/>
          <p:cNvSpPr txBox="1"/>
          <p:nvPr>
            <p:ph type="title"/>
          </p:nvPr>
        </p:nvSpPr>
        <p:spPr>
          <a:xfrm>
            <a:off x="304800" y="381000"/>
            <a:ext cx="8402637" cy="6096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Clr>
                <a:schemeClr val="dk2"/>
              </a:buClr>
              <a:buSzPts val="3600"/>
              <a:buFont typeface="Tahoma"/>
              <a:buNone/>
            </a:pPr>
            <a:r>
              <a:rPr b="1" i="0" lang="en-US" sz="3600" u="none">
                <a:solidFill>
                  <a:schemeClr val="dk2"/>
                </a:solidFill>
                <a:latin typeface="Tahoma"/>
                <a:ea typeface="Tahoma"/>
                <a:cs typeface="Tahoma"/>
                <a:sym typeface="Tahoma"/>
              </a:rPr>
              <a:t>Confusion matrix</a:t>
            </a:r>
            <a:endParaRPr/>
          </a:p>
        </p:txBody>
      </p:sp>
      <p:sp>
        <p:nvSpPr>
          <p:cNvPr id="466" name="Google Shape;466;p32"/>
          <p:cNvSpPr txBox="1"/>
          <p:nvPr>
            <p:ph idx="1" type="body"/>
          </p:nvPr>
        </p:nvSpPr>
        <p:spPr>
          <a:xfrm>
            <a:off x="304800" y="1371600"/>
            <a:ext cx="8458200" cy="5105400"/>
          </a:xfrm>
          <a:prstGeom prst="rect">
            <a:avLst/>
          </a:prstGeom>
          <a:noFill/>
          <a:ln>
            <a:noFill/>
          </a:ln>
        </p:spPr>
        <p:txBody>
          <a:bodyPr anchorCtr="0" anchor="t" bIns="45700" lIns="91425" spcFirstLastPara="1" rIns="91425" wrap="square" tIns="45700">
            <a:noAutofit/>
          </a:bodyPr>
          <a:lstStyle/>
          <a:p>
            <a:pPr indent="-457200" lvl="0" marL="457200" marR="0" rtl="0" algn="l">
              <a:lnSpc>
                <a:spcPct val="100000"/>
              </a:lnSpc>
              <a:spcBef>
                <a:spcPts val="0"/>
              </a:spcBef>
              <a:spcAft>
                <a:spcPts val="0"/>
              </a:spcAft>
              <a:buClr>
                <a:schemeClr val="folHlink"/>
              </a:buClr>
              <a:buSzPts val="1200"/>
              <a:buFont typeface="Noto Sans Symbols"/>
              <a:buChar char="❑"/>
            </a:pPr>
            <a:r>
              <a:rPr b="0" i="0" lang="en-US" sz="2000" u="none">
                <a:solidFill>
                  <a:schemeClr val="dk1"/>
                </a:solidFill>
                <a:latin typeface="Tahoma"/>
                <a:ea typeface="Tahoma"/>
                <a:cs typeface="Tahoma"/>
                <a:sym typeface="Tahoma"/>
              </a:rPr>
              <a:t>A confusion matrix is used to describe the performance of a classification model (or “classifier”) on a set of test data for which the true values are known. </a:t>
            </a:r>
            <a:endParaRPr/>
          </a:p>
          <a:p>
            <a:pPr indent="-457200" lvl="0" marL="457200" marR="0" rtl="0" algn="l">
              <a:lnSpc>
                <a:spcPct val="100000"/>
              </a:lnSpc>
              <a:spcBef>
                <a:spcPts val="400"/>
              </a:spcBef>
              <a:spcAft>
                <a:spcPts val="0"/>
              </a:spcAft>
              <a:buClr>
                <a:schemeClr val="folHlink"/>
              </a:buClr>
              <a:buSzPts val="1200"/>
              <a:buFont typeface="Noto Sans Symbols"/>
              <a:buChar char="❑"/>
            </a:pPr>
            <a:r>
              <a:rPr b="0" i="0" lang="en-US" sz="2000" u="none">
                <a:solidFill>
                  <a:schemeClr val="dk1"/>
                </a:solidFill>
                <a:latin typeface="Tahoma"/>
                <a:ea typeface="Tahoma"/>
                <a:cs typeface="Tahoma"/>
                <a:sym typeface="Tahoma"/>
              </a:rPr>
              <a:t>A confusion matrix is a table that categorizes predictions according to whether they match the actual value.</a:t>
            </a:r>
            <a:endParaRPr/>
          </a:p>
        </p:txBody>
      </p:sp>
      <p:pic>
        <p:nvPicPr>
          <p:cNvPr id="467" name="Google Shape;467;p32"/>
          <p:cNvPicPr preferRelativeResize="0"/>
          <p:nvPr/>
        </p:nvPicPr>
        <p:blipFill rotWithShape="1">
          <a:blip r:embed="rId3">
            <a:alphaModFix/>
          </a:blip>
          <a:srcRect b="0" l="0" r="0" t="0"/>
          <a:stretch/>
        </p:blipFill>
        <p:spPr>
          <a:xfrm>
            <a:off x="1979612" y="3862387"/>
            <a:ext cx="5000625" cy="21336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66">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66">
                                            <p:txEl>
                                              <p:pRg end="1" st="1"/>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sp>
        <p:nvSpPr>
          <p:cNvPr id="472" name="Google Shape;472;p33"/>
          <p:cNvSpPr txBox="1"/>
          <p:nvPr>
            <p:ph type="title"/>
          </p:nvPr>
        </p:nvSpPr>
        <p:spPr>
          <a:xfrm>
            <a:off x="304800" y="381000"/>
            <a:ext cx="8402637" cy="6096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Clr>
                <a:schemeClr val="dk2"/>
              </a:buClr>
              <a:buSzPts val="3600"/>
              <a:buFont typeface="Tahoma"/>
              <a:buNone/>
            </a:pPr>
            <a:r>
              <a:rPr b="1" i="0" lang="en-US" sz="3600" u="none">
                <a:solidFill>
                  <a:schemeClr val="dk2"/>
                </a:solidFill>
                <a:latin typeface="Tahoma"/>
                <a:ea typeface="Tahoma"/>
                <a:cs typeface="Tahoma"/>
                <a:sym typeface="Tahoma"/>
              </a:rPr>
              <a:t>Confusion matrix</a:t>
            </a:r>
            <a:endParaRPr/>
          </a:p>
        </p:txBody>
      </p:sp>
      <p:sp>
        <p:nvSpPr>
          <p:cNvPr id="473" name="Google Shape;473;p33"/>
          <p:cNvSpPr txBox="1"/>
          <p:nvPr>
            <p:ph idx="1" type="body"/>
          </p:nvPr>
        </p:nvSpPr>
        <p:spPr>
          <a:xfrm>
            <a:off x="304800" y="1371600"/>
            <a:ext cx="8458200" cy="5105400"/>
          </a:xfrm>
          <a:prstGeom prst="rect">
            <a:avLst/>
          </a:prstGeom>
          <a:noFill/>
          <a:ln>
            <a:noFill/>
          </a:ln>
        </p:spPr>
        <p:txBody>
          <a:bodyPr anchorCtr="0" anchor="t" bIns="45700" lIns="91425" spcFirstLastPara="1" rIns="91425" wrap="square" tIns="45700">
            <a:noAutofit/>
          </a:bodyPr>
          <a:lstStyle/>
          <a:p>
            <a:pPr indent="-342900" lvl="0" marL="342900" marR="0" rtl="0" algn="just">
              <a:lnSpc>
                <a:spcPct val="100000"/>
              </a:lnSpc>
              <a:spcBef>
                <a:spcPts val="0"/>
              </a:spcBef>
              <a:spcAft>
                <a:spcPts val="0"/>
              </a:spcAft>
              <a:buClr>
                <a:schemeClr val="folHlink"/>
              </a:buClr>
              <a:buSzPts val="1440"/>
              <a:buFont typeface="Noto Sans Symbols"/>
              <a:buChar char="■"/>
            </a:pPr>
            <a:r>
              <a:rPr b="0" i="0" lang="en-US" sz="2400" u="none">
                <a:solidFill>
                  <a:schemeClr val="dk1"/>
                </a:solidFill>
                <a:latin typeface="Tahoma"/>
                <a:ea typeface="Tahoma"/>
                <a:cs typeface="Tahoma"/>
                <a:sym typeface="Tahoma"/>
              </a:rPr>
              <a:t>If a classiﬁcation system has been trained to distinguish between cats, dogs and rabbits, a confusion matrix will summarize the results of testing the algorithm for further inspection. Assuming a sample of 27animals-8 cats,6 dogs,and13 rabbits</a:t>
            </a:r>
            <a:endParaRPr/>
          </a:p>
          <a:p>
            <a:pPr indent="-342900" lvl="0" marL="342900" marR="0" rtl="0" algn="just">
              <a:lnSpc>
                <a:spcPct val="100000"/>
              </a:lnSpc>
              <a:spcBef>
                <a:spcPts val="560"/>
              </a:spcBef>
              <a:spcAft>
                <a:spcPts val="0"/>
              </a:spcAft>
              <a:buClr>
                <a:schemeClr val="folHlink"/>
              </a:buClr>
              <a:buSzPts val="1440"/>
              <a:buFont typeface="Noto Sans Symbols"/>
              <a:buChar char="■"/>
            </a:pPr>
            <a:r>
              <a:rPr b="0" i="0" lang="en-US" sz="2400" u="none">
                <a:solidFill>
                  <a:schemeClr val="dk1"/>
                </a:solidFill>
                <a:latin typeface="Tahoma"/>
                <a:ea typeface="Tahoma"/>
                <a:cs typeface="Tahoma"/>
                <a:sym typeface="Tahoma"/>
              </a:rPr>
              <a:t>The resulting confusion matrix could look like the table below</a:t>
            </a:r>
            <a:r>
              <a:rPr b="0" i="0" lang="en-US" sz="2800" u="none">
                <a:solidFill>
                  <a:schemeClr val="dk1"/>
                </a:solidFill>
                <a:latin typeface="Tahoma"/>
                <a:ea typeface="Tahoma"/>
                <a:cs typeface="Tahoma"/>
                <a:sym typeface="Tahoma"/>
              </a:rPr>
              <a:t>:</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 name="Shape 477"/>
        <p:cNvGrpSpPr/>
        <p:nvPr/>
      </p:nvGrpSpPr>
      <p:grpSpPr>
        <a:xfrm>
          <a:off x="0" y="0"/>
          <a:ext cx="0" cy="0"/>
          <a:chOff x="0" y="0"/>
          <a:chExt cx="0" cy="0"/>
        </a:xfrm>
      </p:grpSpPr>
      <p:pic>
        <p:nvPicPr>
          <p:cNvPr id="478" name="Google Shape;478;p34"/>
          <p:cNvPicPr preferRelativeResize="0"/>
          <p:nvPr/>
        </p:nvPicPr>
        <p:blipFill rotWithShape="1">
          <a:blip r:embed="rId3">
            <a:alphaModFix/>
          </a:blip>
          <a:srcRect b="0" l="0" r="0" t="0"/>
          <a:stretch/>
        </p:blipFill>
        <p:spPr>
          <a:xfrm>
            <a:off x="323850" y="2420937"/>
            <a:ext cx="8412162" cy="172402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sp>
        <p:nvSpPr>
          <p:cNvPr id="483" name="Google Shape;483;p35"/>
          <p:cNvSpPr txBox="1"/>
          <p:nvPr>
            <p:ph type="title"/>
          </p:nvPr>
        </p:nvSpPr>
        <p:spPr>
          <a:xfrm>
            <a:off x="304800" y="381000"/>
            <a:ext cx="8402637" cy="609600"/>
          </a:xfrm>
          <a:prstGeom prst="rect">
            <a:avLst/>
          </a:prstGeom>
          <a:noFill/>
          <a:ln>
            <a:noFill/>
          </a:ln>
        </p:spPr>
        <p:txBody>
          <a:bodyPr anchorCtr="0" anchor="b" bIns="45700" lIns="91425" spcFirstLastPara="1" rIns="91425" wrap="square" tIns="45700">
            <a:normAutofit/>
          </a:bodyPr>
          <a:lstStyle/>
          <a:p>
            <a:pPr indent="0" lvl="0" marL="0" rtl="0" algn="ctr">
              <a:lnSpc>
                <a:spcPct val="100000"/>
              </a:lnSpc>
              <a:spcBef>
                <a:spcPts val="0"/>
              </a:spcBef>
              <a:spcAft>
                <a:spcPts val="0"/>
              </a:spcAft>
              <a:buClr>
                <a:schemeClr val="dk2"/>
              </a:buClr>
              <a:buSzPts val="3200"/>
              <a:buFont typeface="Tahoma"/>
              <a:buNone/>
            </a:pPr>
            <a:r>
              <a:rPr b="1" i="0" lang="en-US" sz="3200" u="none">
                <a:solidFill>
                  <a:schemeClr val="dk2"/>
                </a:solidFill>
                <a:latin typeface="Tahoma"/>
                <a:ea typeface="Tahoma"/>
                <a:cs typeface="Tahoma"/>
                <a:sym typeface="Tahoma"/>
              </a:rPr>
              <a:t>Recall,Precision:</a:t>
            </a:r>
            <a:endParaRPr/>
          </a:p>
        </p:txBody>
      </p:sp>
      <p:sp>
        <p:nvSpPr>
          <p:cNvPr id="484" name="Google Shape;484;p35"/>
          <p:cNvSpPr txBox="1"/>
          <p:nvPr>
            <p:ph idx="1" type="body"/>
          </p:nvPr>
        </p:nvSpPr>
        <p:spPr>
          <a:xfrm>
            <a:off x="304800" y="1371600"/>
            <a:ext cx="8458200" cy="5105400"/>
          </a:xfrm>
          <a:prstGeom prst="rect">
            <a:avLst/>
          </a:prstGeom>
          <a:noFill/>
          <a:ln>
            <a:noFill/>
          </a:ln>
        </p:spPr>
        <p:txBody>
          <a:bodyPr anchorCtr="0" anchor="t" bIns="45700" lIns="91425" spcFirstLastPara="1" rIns="91425" wrap="square" tIns="45700">
            <a:noAutofit/>
          </a:bodyPr>
          <a:lstStyle/>
          <a:p>
            <a:pPr indent="-457200" lvl="0" marL="457200" marR="0" rtl="0" algn="l">
              <a:lnSpc>
                <a:spcPct val="100000"/>
              </a:lnSpc>
              <a:spcBef>
                <a:spcPts val="0"/>
              </a:spcBef>
              <a:spcAft>
                <a:spcPts val="0"/>
              </a:spcAft>
              <a:buClr>
                <a:schemeClr val="folHlink"/>
              </a:buClr>
              <a:buSzPts val="1200"/>
              <a:buFont typeface="Noto Sans Symbols"/>
              <a:buChar char="❑"/>
            </a:pPr>
            <a:r>
              <a:rPr b="0" i="0" lang="en-US" sz="2000" u="none">
                <a:solidFill>
                  <a:schemeClr val="dk1"/>
                </a:solidFill>
                <a:latin typeface="Tahoma"/>
                <a:ea typeface="Tahoma"/>
                <a:cs typeface="Tahoma"/>
                <a:sym typeface="Tahoma"/>
              </a:rPr>
              <a:t>In machine learning, precision and recall are two measures used to assess the quality of results produced by a binary classiﬁer.</a:t>
            </a:r>
            <a:endParaRPr/>
          </a:p>
          <a:p>
            <a:pPr indent="-381000" lvl="0" marL="457200" marR="0" rtl="0" algn="l">
              <a:lnSpc>
                <a:spcPct val="100000"/>
              </a:lnSpc>
              <a:spcBef>
                <a:spcPts val="400"/>
              </a:spcBef>
              <a:spcAft>
                <a:spcPts val="0"/>
              </a:spcAft>
              <a:buClr>
                <a:schemeClr val="folHlink"/>
              </a:buClr>
              <a:buSzPts val="1200"/>
              <a:buFont typeface="Noto Sans Symbols"/>
              <a:buNone/>
            </a:pPr>
            <a:r>
              <a:t/>
            </a:r>
            <a:endParaRPr b="0" i="0" sz="2000" u="none">
              <a:solidFill>
                <a:schemeClr val="dk1"/>
              </a:solidFill>
              <a:latin typeface="Tahoma"/>
              <a:ea typeface="Tahoma"/>
              <a:cs typeface="Tahoma"/>
              <a:sym typeface="Tahoma"/>
            </a:endParaRPr>
          </a:p>
          <a:p>
            <a:pPr indent="-457200" lvl="0" marL="457200" marR="0" rtl="0" algn="just">
              <a:lnSpc>
                <a:spcPct val="100000"/>
              </a:lnSpc>
              <a:spcBef>
                <a:spcPts val="400"/>
              </a:spcBef>
              <a:spcAft>
                <a:spcPts val="0"/>
              </a:spcAft>
              <a:buClr>
                <a:schemeClr val="folHlink"/>
              </a:buClr>
              <a:buSzPts val="1200"/>
              <a:buFont typeface="Noto Sans Symbols"/>
              <a:buChar char="❑"/>
            </a:pPr>
            <a:r>
              <a:rPr b="1" i="0" lang="en-US" sz="2000" u="none">
                <a:solidFill>
                  <a:schemeClr val="dk1"/>
                </a:solidFill>
                <a:latin typeface="Tahoma"/>
                <a:ea typeface="Tahoma"/>
                <a:cs typeface="Tahoma"/>
                <a:sym typeface="Tahoma"/>
              </a:rPr>
              <a:t>Recall:</a:t>
            </a:r>
            <a:r>
              <a:rPr b="0" i="0" lang="en-US" sz="2000" u="none">
                <a:solidFill>
                  <a:schemeClr val="dk1"/>
                </a:solidFill>
                <a:latin typeface="Tahoma"/>
                <a:ea typeface="Tahoma"/>
                <a:cs typeface="Tahoma"/>
                <a:sym typeface="Tahoma"/>
              </a:rPr>
              <a:t>the ratio of the total number of correctly classified positive examples divide to the total number of positive examples. </a:t>
            </a:r>
            <a:endParaRPr/>
          </a:p>
          <a:p>
            <a:pPr indent="-457200" lvl="0" marL="457200" marR="0" rtl="0" algn="just">
              <a:lnSpc>
                <a:spcPct val="100000"/>
              </a:lnSpc>
              <a:spcBef>
                <a:spcPts val="360"/>
              </a:spcBef>
              <a:spcAft>
                <a:spcPts val="0"/>
              </a:spcAft>
              <a:buClr>
                <a:schemeClr val="folHlink"/>
              </a:buClr>
              <a:buSzPts val="1080"/>
              <a:buFont typeface="Noto Sans Symbols"/>
              <a:buChar char="❑"/>
            </a:pPr>
            <a:r>
              <a:rPr b="0" i="0" lang="en-US" sz="1800" u="none">
                <a:solidFill>
                  <a:schemeClr val="dk1"/>
                </a:solidFill>
                <a:latin typeface="Tahoma"/>
                <a:ea typeface="Tahoma"/>
                <a:cs typeface="Tahoma"/>
                <a:sym typeface="Tahoma"/>
              </a:rPr>
              <a:t>Recall tells us how many of the actual positive cases we were able to predict correctly with our model.</a:t>
            </a:r>
            <a:endParaRPr/>
          </a:p>
          <a:p>
            <a:pPr indent="-457200" lvl="0" marL="457200" marR="0" rtl="0" algn="just">
              <a:lnSpc>
                <a:spcPct val="100000"/>
              </a:lnSpc>
              <a:spcBef>
                <a:spcPts val="400"/>
              </a:spcBef>
              <a:spcAft>
                <a:spcPts val="0"/>
              </a:spcAft>
              <a:buClr>
                <a:schemeClr val="folHlink"/>
              </a:buClr>
              <a:buSzPts val="1200"/>
              <a:buFont typeface="Noto Sans Symbols"/>
              <a:buChar char="❑"/>
            </a:pPr>
            <a:r>
              <a:rPr b="0" i="0" lang="en-US" sz="2000" u="none">
                <a:solidFill>
                  <a:schemeClr val="dk1"/>
                </a:solidFill>
                <a:latin typeface="Tahoma"/>
                <a:ea typeface="Tahoma"/>
                <a:cs typeface="Tahoma"/>
                <a:sym typeface="Tahoma"/>
              </a:rPr>
              <a:t>High Recall indicates the class is correctly recognized </a:t>
            </a:r>
            <a:endParaRPr/>
          </a:p>
        </p:txBody>
      </p:sp>
      <p:pic>
        <p:nvPicPr>
          <p:cNvPr id="485" name="Google Shape;485;p35"/>
          <p:cNvPicPr preferRelativeResize="0"/>
          <p:nvPr/>
        </p:nvPicPr>
        <p:blipFill rotWithShape="1">
          <a:blip r:embed="rId3">
            <a:alphaModFix/>
          </a:blip>
          <a:srcRect b="0" l="0" r="0" t="0"/>
          <a:stretch/>
        </p:blipFill>
        <p:spPr>
          <a:xfrm>
            <a:off x="2916237" y="4437062"/>
            <a:ext cx="3624262" cy="1163637"/>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8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4"/>
          <p:cNvSpPr txBox="1"/>
          <p:nvPr/>
        </p:nvSpPr>
        <p:spPr>
          <a:xfrm>
            <a:off x="7239000" y="6477000"/>
            <a:ext cx="1905000" cy="3810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Tahoma"/>
              <a:buNone/>
            </a:pPr>
            <a:fld id="{00000000-1234-1234-1234-123412341234}" type="slidenum">
              <a:rPr b="0" i="0" lang="en-US" sz="1200" u="none">
                <a:solidFill>
                  <a:schemeClr val="dk1"/>
                </a:solidFill>
                <a:latin typeface="Tahoma"/>
                <a:ea typeface="Tahoma"/>
                <a:cs typeface="Tahoma"/>
                <a:sym typeface="Tahoma"/>
              </a:rPr>
              <a:t>‹#›</a:t>
            </a:fld>
            <a:endParaRPr/>
          </a:p>
        </p:txBody>
      </p:sp>
      <p:sp>
        <p:nvSpPr>
          <p:cNvPr id="164" name="Google Shape;164;p4"/>
          <p:cNvSpPr txBox="1"/>
          <p:nvPr>
            <p:ph type="title"/>
          </p:nvPr>
        </p:nvSpPr>
        <p:spPr>
          <a:xfrm>
            <a:off x="0" y="304800"/>
            <a:ext cx="9144000" cy="609600"/>
          </a:xfrm>
          <a:prstGeom prst="rect">
            <a:avLst/>
          </a:prstGeom>
          <a:noFill/>
          <a:ln>
            <a:noFill/>
          </a:ln>
        </p:spPr>
        <p:txBody>
          <a:bodyPr anchorCtr="0" anchor="b" bIns="46025" lIns="92075" spcFirstLastPara="1" rIns="92075" wrap="square" tIns="46025">
            <a:noAutofit/>
          </a:bodyPr>
          <a:lstStyle/>
          <a:p>
            <a:pPr indent="0" lvl="0" marL="0" rtl="0" algn="ctr">
              <a:lnSpc>
                <a:spcPct val="100000"/>
              </a:lnSpc>
              <a:spcBef>
                <a:spcPts val="0"/>
              </a:spcBef>
              <a:spcAft>
                <a:spcPts val="0"/>
              </a:spcAft>
              <a:buClr>
                <a:srgbClr val="170981"/>
              </a:buClr>
              <a:buSzPts val="2800"/>
              <a:buFont typeface="Tahoma"/>
              <a:buNone/>
            </a:pPr>
            <a:r>
              <a:rPr b="1" i="0" lang="en-US" sz="2800" u="none">
                <a:solidFill>
                  <a:srgbClr val="170981"/>
                </a:solidFill>
                <a:latin typeface="Tahoma"/>
                <a:ea typeface="Tahoma"/>
                <a:cs typeface="Tahoma"/>
                <a:sym typeface="Tahoma"/>
              </a:rPr>
              <a:t>Output: A Decision Tree for “</a:t>
            </a:r>
            <a:r>
              <a:rPr b="1" i="1" lang="en-US" sz="2800" u="none">
                <a:solidFill>
                  <a:srgbClr val="170981"/>
                </a:solidFill>
                <a:latin typeface="Tahoma"/>
                <a:ea typeface="Tahoma"/>
                <a:cs typeface="Tahoma"/>
                <a:sym typeface="Tahoma"/>
              </a:rPr>
              <a:t>buys_computer”</a:t>
            </a:r>
            <a:endParaRPr/>
          </a:p>
        </p:txBody>
      </p:sp>
      <p:grpSp>
        <p:nvGrpSpPr>
          <p:cNvPr id="165" name="Google Shape;165;p4"/>
          <p:cNvGrpSpPr/>
          <p:nvPr/>
        </p:nvGrpSpPr>
        <p:grpSpPr>
          <a:xfrm>
            <a:off x="1219200" y="1828800"/>
            <a:ext cx="6305550" cy="3810000"/>
            <a:chOff x="768" y="1152"/>
            <a:chExt cx="3972" cy="2400"/>
          </a:xfrm>
        </p:grpSpPr>
        <p:sp>
          <p:nvSpPr>
            <p:cNvPr id="166" name="Google Shape;166;p4"/>
            <p:cNvSpPr txBox="1"/>
            <p:nvPr/>
          </p:nvSpPr>
          <p:spPr>
            <a:xfrm>
              <a:off x="2387" y="1152"/>
              <a:ext cx="475" cy="296"/>
            </a:xfrm>
            <a:prstGeom prst="rect">
              <a:avLst/>
            </a:prstGeom>
            <a:solidFill>
              <a:srgbClr val="00CCFF"/>
            </a:solidFill>
            <a:ln cap="flat" cmpd="sng" w="12700">
              <a:solidFill>
                <a:schemeClr val="dk1"/>
              </a:solidFill>
              <a:prstDash val="solid"/>
              <a:miter lim="800000"/>
              <a:headEnd len="sm" w="sm" type="none"/>
              <a:tailEnd len="sm" w="sm" type="none"/>
            </a:ln>
          </p:spPr>
          <p:txBody>
            <a:bodyPr anchorCtr="0" anchor="t" bIns="46025" lIns="92075" spcFirstLastPara="1" rIns="92075" wrap="square" tIns="46025">
              <a:spAutoFit/>
            </a:bodyPr>
            <a:lstStyle/>
            <a:p>
              <a:pPr indent="0" lvl="0" marL="0" marR="0" rtl="0" algn="ctr">
                <a:lnSpc>
                  <a:spcPct val="100000"/>
                </a:lnSpc>
                <a:spcBef>
                  <a:spcPts val="0"/>
                </a:spcBef>
                <a:spcAft>
                  <a:spcPts val="0"/>
                </a:spcAft>
                <a:buClr>
                  <a:schemeClr val="dk1"/>
                </a:buClr>
                <a:buSzPts val="2400"/>
                <a:buFont typeface="Times New Roman"/>
                <a:buNone/>
              </a:pPr>
              <a:r>
                <a:rPr b="0" i="0" lang="en-US" sz="2400" u="none">
                  <a:solidFill>
                    <a:schemeClr val="dk1"/>
                  </a:solidFill>
                  <a:latin typeface="Times New Roman"/>
                  <a:ea typeface="Times New Roman"/>
                  <a:cs typeface="Times New Roman"/>
                  <a:sym typeface="Times New Roman"/>
                </a:rPr>
                <a:t>age?</a:t>
              </a:r>
              <a:endParaRPr/>
            </a:p>
          </p:txBody>
        </p:sp>
        <p:sp>
          <p:nvSpPr>
            <p:cNvPr id="167" name="Google Shape;167;p4"/>
            <p:cNvSpPr txBox="1"/>
            <p:nvPr/>
          </p:nvSpPr>
          <p:spPr>
            <a:xfrm>
              <a:off x="2245" y="1766"/>
              <a:ext cx="755" cy="288"/>
            </a:xfrm>
            <a:prstGeom prst="rect">
              <a:avLst/>
            </a:prstGeom>
            <a:noFill/>
            <a:ln>
              <a:noFill/>
            </a:ln>
          </p:spPr>
          <p:txBody>
            <a:bodyPr anchorCtr="0" anchor="t" bIns="46025" lIns="92075" spcFirstLastPara="1" rIns="92075" wrap="square" tIns="46025">
              <a:spAutoFit/>
            </a:bodyPr>
            <a:lstStyle/>
            <a:p>
              <a:pPr indent="0" lvl="0" marL="0" marR="0" rtl="0" algn="ctr">
                <a:lnSpc>
                  <a:spcPct val="100000"/>
                </a:lnSpc>
                <a:spcBef>
                  <a:spcPts val="0"/>
                </a:spcBef>
                <a:spcAft>
                  <a:spcPts val="0"/>
                </a:spcAft>
                <a:buClr>
                  <a:schemeClr val="dk1"/>
                </a:buClr>
                <a:buSzPts val="2400"/>
                <a:buFont typeface="Times New Roman"/>
                <a:buNone/>
              </a:pPr>
              <a:r>
                <a:rPr b="0" i="0" lang="en-US" sz="2400" u="none">
                  <a:solidFill>
                    <a:schemeClr val="dk1"/>
                  </a:solidFill>
                  <a:latin typeface="Times New Roman"/>
                  <a:ea typeface="Times New Roman"/>
                  <a:cs typeface="Times New Roman"/>
                  <a:sym typeface="Times New Roman"/>
                </a:rPr>
                <a:t>overcast</a:t>
              </a:r>
              <a:endParaRPr/>
            </a:p>
          </p:txBody>
        </p:sp>
        <p:sp>
          <p:nvSpPr>
            <p:cNvPr id="168" name="Google Shape;168;p4"/>
            <p:cNvSpPr txBox="1"/>
            <p:nvPr/>
          </p:nvSpPr>
          <p:spPr>
            <a:xfrm>
              <a:off x="1229" y="2342"/>
              <a:ext cx="763" cy="296"/>
            </a:xfrm>
            <a:prstGeom prst="rect">
              <a:avLst/>
            </a:prstGeom>
            <a:solidFill>
              <a:srgbClr val="00FFCC"/>
            </a:solidFill>
            <a:ln cap="flat" cmpd="sng" w="12700">
              <a:solidFill>
                <a:schemeClr val="dk1"/>
              </a:solidFill>
              <a:prstDash val="solid"/>
              <a:miter lim="800000"/>
              <a:headEnd len="sm" w="sm" type="none"/>
              <a:tailEnd len="sm" w="sm" type="none"/>
            </a:ln>
          </p:spPr>
          <p:txBody>
            <a:bodyPr anchorCtr="0" anchor="t" bIns="46025" lIns="92075" spcFirstLastPara="1" rIns="92075" wrap="square" tIns="46025">
              <a:spAutoFit/>
            </a:bodyPr>
            <a:lstStyle/>
            <a:p>
              <a:pPr indent="0" lvl="0" marL="0" marR="0" rtl="0" algn="ctr">
                <a:lnSpc>
                  <a:spcPct val="100000"/>
                </a:lnSpc>
                <a:spcBef>
                  <a:spcPts val="0"/>
                </a:spcBef>
                <a:spcAft>
                  <a:spcPts val="0"/>
                </a:spcAft>
                <a:buClr>
                  <a:schemeClr val="dk1"/>
                </a:buClr>
                <a:buSzPts val="2400"/>
                <a:buFont typeface="Times New Roman"/>
                <a:buNone/>
              </a:pPr>
              <a:r>
                <a:rPr b="0" i="0" lang="en-US" sz="2400" u="none">
                  <a:solidFill>
                    <a:schemeClr val="dk1"/>
                  </a:solidFill>
                  <a:latin typeface="Times New Roman"/>
                  <a:ea typeface="Times New Roman"/>
                  <a:cs typeface="Times New Roman"/>
                  <a:sym typeface="Times New Roman"/>
                </a:rPr>
                <a:t>student?</a:t>
              </a:r>
              <a:endParaRPr/>
            </a:p>
          </p:txBody>
        </p:sp>
        <p:sp>
          <p:nvSpPr>
            <p:cNvPr id="169" name="Google Shape;169;p4"/>
            <p:cNvSpPr txBox="1"/>
            <p:nvPr/>
          </p:nvSpPr>
          <p:spPr>
            <a:xfrm>
              <a:off x="3432" y="2342"/>
              <a:ext cx="1140" cy="296"/>
            </a:xfrm>
            <a:prstGeom prst="rect">
              <a:avLst/>
            </a:prstGeom>
            <a:solidFill>
              <a:srgbClr val="99CCFF"/>
            </a:solidFill>
            <a:ln cap="flat" cmpd="sng" w="12700">
              <a:solidFill>
                <a:schemeClr val="dk1"/>
              </a:solidFill>
              <a:prstDash val="solid"/>
              <a:miter lim="800000"/>
              <a:headEnd len="sm" w="sm" type="none"/>
              <a:tailEnd len="sm" w="sm" type="none"/>
            </a:ln>
          </p:spPr>
          <p:txBody>
            <a:bodyPr anchorCtr="0" anchor="t" bIns="46025" lIns="92075" spcFirstLastPara="1" rIns="92075" wrap="square" tIns="46025">
              <a:spAutoFit/>
            </a:bodyPr>
            <a:lstStyle/>
            <a:p>
              <a:pPr indent="0" lvl="0" marL="0" marR="0" rtl="0" algn="ctr">
                <a:lnSpc>
                  <a:spcPct val="100000"/>
                </a:lnSpc>
                <a:spcBef>
                  <a:spcPts val="0"/>
                </a:spcBef>
                <a:spcAft>
                  <a:spcPts val="0"/>
                </a:spcAft>
                <a:buClr>
                  <a:schemeClr val="dk1"/>
                </a:buClr>
                <a:buSzPts val="2400"/>
                <a:buFont typeface="Times New Roman"/>
                <a:buNone/>
              </a:pPr>
              <a:r>
                <a:rPr b="0" i="0" lang="en-US" sz="2400" u="none">
                  <a:solidFill>
                    <a:schemeClr val="dk1"/>
                  </a:solidFill>
                  <a:latin typeface="Times New Roman"/>
                  <a:ea typeface="Times New Roman"/>
                  <a:cs typeface="Times New Roman"/>
                  <a:sym typeface="Times New Roman"/>
                </a:rPr>
                <a:t>credit rating?</a:t>
              </a:r>
              <a:endParaRPr/>
            </a:p>
          </p:txBody>
        </p:sp>
        <p:cxnSp>
          <p:nvCxnSpPr>
            <p:cNvPr id="170" name="Google Shape;170;p4"/>
            <p:cNvCxnSpPr/>
            <p:nvPr/>
          </p:nvCxnSpPr>
          <p:spPr>
            <a:xfrm flipH="1">
              <a:off x="1619" y="1462"/>
              <a:ext cx="625" cy="834"/>
            </a:xfrm>
            <a:prstGeom prst="straightConnector1">
              <a:avLst/>
            </a:prstGeom>
            <a:noFill/>
            <a:ln cap="flat" cmpd="sng" w="12700">
              <a:solidFill>
                <a:srgbClr val="000000"/>
              </a:solidFill>
              <a:prstDash val="solid"/>
              <a:miter lim="800000"/>
              <a:headEnd len="med" w="med" type="none"/>
              <a:tailEnd len="med" w="med" type="none"/>
            </a:ln>
          </p:spPr>
        </p:cxnSp>
        <p:cxnSp>
          <p:nvCxnSpPr>
            <p:cNvPr id="171" name="Google Shape;171;p4"/>
            <p:cNvCxnSpPr/>
            <p:nvPr/>
          </p:nvCxnSpPr>
          <p:spPr>
            <a:xfrm flipH="1">
              <a:off x="2622" y="1491"/>
              <a:ext cx="1" cy="344"/>
            </a:xfrm>
            <a:prstGeom prst="straightConnector1">
              <a:avLst/>
            </a:prstGeom>
            <a:noFill/>
            <a:ln cap="flat" cmpd="sng" w="12700">
              <a:solidFill>
                <a:srgbClr val="000000"/>
              </a:solidFill>
              <a:prstDash val="solid"/>
              <a:miter lim="800000"/>
              <a:headEnd len="med" w="med" type="none"/>
              <a:tailEnd len="med" w="med" type="none"/>
            </a:ln>
          </p:spPr>
        </p:cxnSp>
        <p:cxnSp>
          <p:nvCxnSpPr>
            <p:cNvPr id="172" name="Google Shape;172;p4"/>
            <p:cNvCxnSpPr/>
            <p:nvPr/>
          </p:nvCxnSpPr>
          <p:spPr>
            <a:xfrm>
              <a:off x="2928" y="1440"/>
              <a:ext cx="1051" cy="895"/>
            </a:xfrm>
            <a:prstGeom prst="straightConnector1">
              <a:avLst/>
            </a:prstGeom>
            <a:noFill/>
            <a:ln cap="flat" cmpd="sng" w="12700">
              <a:solidFill>
                <a:srgbClr val="000000"/>
              </a:solidFill>
              <a:prstDash val="solid"/>
              <a:miter lim="800000"/>
              <a:headEnd len="med" w="med" type="none"/>
              <a:tailEnd len="med" w="med" type="none"/>
            </a:ln>
          </p:spPr>
        </p:cxnSp>
        <p:sp>
          <p:nvSpPr>
            <p:cNvPr id="173" name="Google Shape;173;p4"/>
            <p:cNvSpPr txBox="1"/>
            <p:nvPr/>
          </p:nvSpPr>
          <p:spPr>
            <a:xfrm>
              <a:off x="1513" y="1730"/>
              <a:ext cx="534" cy="296"/>
            </a:xfrm>
            <a:prstGeom prst="rect">
              <a:avLst/>
            </a:prstGeom>
            <a:solidFill>
              <a:srgbClr val="FFFF00"/>
            </a:solidFill>
            <a:ln cap="flat" cmpd="sng" w="12700">
              <a:solidFill>
                <a:schemeClr val="lt1"/>
              </a:solidFill>
              <a:prstDash val="solid"/>
              <a:miter lim="800000"/>
              <a:headEnd len="sm" w="sm" type="none"/>
              <a:tailEnd len="sm" w="sm" type="none"/>
            </a:ln>
          </p:spPr>
          <p:txBody>
            <a:bodyPr anchorCtr="0" anchor="t" bIns="46025" lIns="92075" spcFirstLastPara="1" rIns="92075" wrap="square" tIns="46025">
              <a:spAutoFit/>
            </a:bodyPr>
            <a:lstStyle/>
            <a:p>
              <a:pPr indent="0" lvl="0" marL="0" marR="0" rtl="0" algn="ctr">
                <a:lnSpc>
                  <a:spcPct val="100000"/>
                </a:lnSpc>
                <a:spcBef>
                  <a:spcPts val="0"/>
                </a:spcBef>
                <a:spcAft>
                  <a:spcPts val="0"/>
                </a:spcAft>
                <a:buClr>
                  <a:schemeClr val="dk1"/>
                </a:buClr>
                <a:buSzPts val="2400"/>
                <a:buFont typeface="Times New Roman"/>
                <a:buNone/>
              </a:pPr>
              <a:r>
                <a:rPr b="1" i="0" lang="en-US" sz="2400" u="none">
                  <a:solidFill>
                    <a:schemeClr val="dk1"/>
                  </a:solidFill>
                  <a:latin typeface="Times New Roman"/>
                  <a:ea typeface="Times New Roman"/>
                  <a:cs typeface="Times New Roman"/>
                  <a:sym typeface="Times New Roman"/>
                </a:rPr>
                <a:t>&lt;=30</a:t>
              </a:r>
              <a:endParaRPr/>
            </a:p>
          </p:txBody>
        </p:sp>
        <p:sp>
          <p:nvSpPr>
            <p:cNvPr id="174" name="Google Shape;174;p4"/>
            <p:cNvSpPr txBox="1"/>
            <p:nvPr/>
          </p:nvSpPr>
          <p:spPr>
            <a:xfrm>
              <a:off x="3364" y="1804"/>
              <a:ext cx="417" cy="288"/>
            </a:xfrm>
            <a:prstGeom prst="rect">
              <a:avLst/>
            </a:prstGeom>
            <a:solidFill>
              <a:srgbClr val="FFFF00"/>
            </a:solidFill>
            <a:ln>
              <a:noFill/>
            </a:ln>
          </p:spPr>
          <p:txBody>
            <a:bodyPr anchorCtr="0" anchor="t" bIns="46025" lIns="92075" spcFirstLastPara="1" rIns="92075" wrap="square" tIns="46025">
              <a:spAutoFit/>
            </a:bodyPr>
            <a:lstStyle/>
            <a:p>
              <a:pPr indent="0" lvl="0" marL="0" marR="0" rtl="0" algn="ctr">
                <a:lnSpc>
                  <a:spcPct val="100000"/>
                </a:lnSpc>
                <a:spcBef>
                  <a:spcPts val="0"/>
                </a:spcBef>
                <a:spcAft>
                  <a:spcPts val="0"/>
                </a:spcAft>
                <a:buClr>
                  <a:schemeClr val="dk1"/>
                </a:buClr>
                <a:buSzPts val="2400"/>
                <a:buFont typeface="Times New Roman"/>
                <a:buNone/>
              </a:pPr>
              <a:r>
                <a:rPr b="1" i="0" lang="en-US" sz="2400" u="none">
                  <a:solidFill>
                    <a:schemeClr val="dk1"/>
                  </a:solidFill>
                  <a:latin typeface="Times New Roman"/>
                  <a:ea typeface="Times New Roman"/>
                  <a:cs typeface="Times New Roman"/>
                  <a:sym typeface="Times New Roman"/>
                </a:rPr>
                <a:t>&gt;40</a:t>
              </a:r>
              <a:endParaRPr/>
            </a:p>
          </p:txBody>
        </p:sp>
        <p:cxnSp>
          <p:nvCxnSpPr>
            <p:cNvPr id="175" name="Google Shape;175;p4"/>
            <p:cNvCxnSpPr/>
            <p:nvPr/>
          </p:nvCxnSpPr>
          <p:spPr>
            <a:xfrm flipH="1">
              <a:off x="960" y="2640"/>
              <a:ext cx="528" cy="624"/>
            </a:xfrm>
            <a:prstGeom prst="straightConnector1">
              <a:avLst/>
            </a:prstGeom>
            <a:noFill/>
            <a:ln cap="flat" cmpd="sng" w="12700">
              <a:solidFill>
                <a:srgbClr val="000000"/>
              </a:solidFill>
              <a:prstDash val="solid"/>
              <a:miter lim="800000"/>
              <a:headEnd len="med" w="med" type="none"/>
              <a:tailEnd len="med" w="med" type="none"/>
            </a:ln>
          </p:spPr>
        </p:cxnSp>
        <p:cxnSp>
          <p:nvCxnSpPr>
            <p:cNvPr id="176" name="Google Shape;176;p4"/>
            <p:cNvCxnSpPr/>
            <p:nvPr/>
          </p:nvCxnSpPr>
          <p:spPr>
            <a:xfrm>
              <a:off x="1728" y="2640"/>
              <a:ext cx="480" cy="624"/>
            </a:xfrm>
            <a:prstGeom prst="straightConnector1">
              <a:avLst/>
            </a:prstGeom>
            <a:noFill/>
            <a:ln cap="flat" cmpd="sng" w="12700">
              <a:solidFill>
                <a:srgbClr val="000000"/>
              </a:solidFill>
              <a:prstDash val="solid"/>
              <a:miter lim="800000"/>
              <a:headEnd len="med" w="med" type="none"/>
              <a:tailEnd len="med" w="med" type="none"/>
            </a:ln>
          </p:spPr>
        </p:cxnSp>
        <p:cxnSp>
          <p:nvCxnSpPr>
            <p:cNvPr id="177" name="Google Shape;177;p4"/>
            <p:cNvCxnSpPr/>
            <p:nvPr/>
          </p:nvCxnSpPr>
          <p:spPr>
            <a:xfrm flipH="1">
              <a:off x="3360" y="2640"/>
              <a:ext cx="480" cy="576"/>
            </a:xfrm>
            <a:prstGeom prst="straightConnector1">
              <a:avLst/>
            </a:prstGeom>
            <a:noFill/>
            <a:ln cap="flat" cmpd="sng" w="12700">
              <a:solidFill>
                <a:srgbClr val="000000"/>
              </a:solidFill>
              <a:prstDash val="solid"/>
              <a:miter lim="800000"/>
              <a:headEnd len="med" w="med" type="none"/>
              <a:tailEnd len="med" w="med" type="none"/>
            </a:ln>
          </p:spPr>
        </p:cxnSp>
        <p:cxnSp>
          <p:nvCxnSpPr>
            <p:cNvPr id="178" name="Google Shape;178;p4"/>
            <p:cNvCxnSpPr/>
            <p:nvPr/>
          </p:nvCxnSpPr>
          <p:spPr>
            <a:xfrm>
              <a:off x="4128" y="2640"/>
              <a:ext cx="432" cy="576"/>
            </a:xfrm>
            <a:prstGeom prst="straightConnector1">
              <a:avLst/>
            </a:prstGeom>
            <a:noFill/>
            <a:ln cap="flat" cmpd="sng" w="12700">
              <a:solidFill>
                <a:srgbClr val="000000"/>
              </a:solidFill>
              <a:prstDash val="solid"/>
              <a:miter lim="800000"/>
              <a:headEnd len="med" w="med" type="none"/>
              <a:tailEnd len="med" w="med" type="none"/>
            </a:ln>
          </p:spPr>
        </p:cxnSp>
        <p:cxnSp>
          <p:nvCxnSpPr>
            <p:cNvPr id="179" name="Google Shape;179;p4"/>
            <p:cNvCxnSpPr/>
            <p:nvPr/>
          </p:nvCxnSpPr>
          <p:spPr>
            <a:xfrm>
              <a:off x="2623" y="2029"/>
              <a:ext cx="0" cy="277"/>
            </a:xfrm>
            <a:prstGeom prst="straightConnector1">
              <a:avLst/>
            </a:prstGeom>
            <a:noFill/>
            <a:ln cap="flat" cmpd="sng" w="12700">
              <a:solidFill>
                <a:srgbClr val="000000"/>
              </a:solidFill>
              <a:prstDash val="solid"/>
              <a:miter lim="800000"/>
              <a:headEnd len="med" w="med" type="none"/>
              <a:tailEnd len="med" w="med" type="none"/>
            </a:ln>
          </p:spPr>
        </p:cxnSp>
        <p:sp>
          <p:nvSpPr>
            <p:cNvPr id="180" name="Google Shape;180;p4"/>
            <p:cNvSpPr txBox="1"/>
            <p:nvPr/>
          </p:nvSpPr>
          <p:spPr>
            <a:xfrm>
              <a:off x="768" y="3264"/>
              <a:ext cx="308" cy="288"/>
            </a:xfrm>
            <a:prstGeom prst="rect">
              <a:avLst/>
            </a:prstGeom>
            <a:solidFill>
              <a:srgbClr val="FFCC99"/>
            </a:solidFill>
            <a:ln>
              <a:noFill/>
            </a:ln>
          </p:spPr>
          <p:txBody>
            <a:bodyPr anchorCtr="0" anchor="t" bIns="46025" lIns="92075" spcFirstLastPara="1" rIns="92075" wrap="square" tIns="46025">
              <a:spAutoFit/>
            </a:bodyPr>
            <a:lstStyle/>
            <a:p>
              <a:pPr indent="0" lvl="0" marL="0" marR="0" rtl="0" algn="ctr">
                <a:lnSpc>
                  <a:spcPct val="100000"/>
                </a:lnSpc>
                <a:spcBef>
                  <a:spcPts val="0"/>
                </a:spcBef>
                <a:spcAft>
                  <a:spcPts val="0"/>
                </a:spcAft>
                <a:buClr>
                  <a:schemeClr val="dk1"/>
                </a:buClr>
                <a:buSzPts val="2400"/>
                <a:buFont typeface="Times New Roman"/>
                <a:buNone/>
              </a:pPr>
              <a:r>
                <a:rPr b="0" i="0" lang="en-US" sz="2400" u="none">
                  <a:solidFill>
                    <a:schemeClr val="dk1"/>
                  </a:solidFill>
                  <a:latin typeface="Times New Roman"/>
                  <a:ea typeface="Times New Roman"/>
                  <a:cs typeface="Times New Roman"/>
                  <a:sym typeface="Times New Roman"/>
                </a:rPr>
                <a:t>no</a:t>
              </a:r>
              <a:endParaRPr/>
            </a:p>
          </p:txBody>
        </p:sp>
        <p:sp>
          <p:nvSpPr>
            <p:cNvPr id="181" name="Google Shape;181;p4"/>
            <p:cNvSpPr txBox="1"/>
            <p:nvPr/>
          </p:nvSpPr>
          <p:spPr>
            <a:xfrm>
              <a:off x="2028" y="3264"/>
              <a:ext cx="372" cy="288"/>
            </a:xfrm>
            <a:prstGeom prst="rect">
              <a:avLst/>
            </a:prstGeom>
            <a:solidFill>
              <a:srgbClr val="00FF00"/>
            </a:solidFill>
            <a:ln>
              <a:noFill/>
            </a:ln>
          </p:spPr>
          <p:txBody>
            <a:bodyPr anchorCtr="0" anchor="t" bIns="46025" lIns="92075" spcFirstLastPara="1" rIns="92075" wrap="square" tIns="46025">
              <a:spAutoFit/>
            </a:bodyPr>
            <a:lstStyle/>
            <a:p>
              <a:pPr indent="0" lvl="0" marL="0" marR="0" rtl="0" algn="ctr">
                <a:lnSpc>
                  <a:spcPct val="100000"/>
                </a:lnSpc>
                <a:spcBef>
                  <a:spcPts val="0"/>
                </a:spcBef>
                <a:spcAft>
                  <a:spcPts val="0"/>
                </a:spcAft>
                <a:buClr>
                  <a:schemeClr val="dk1"/>
                </a:buClr>
                <a:buSzPts val="2400"/>
                <a:buFont typeface="Times New Roman"/>
                <a:buNone/>
              </a:pPr>
              <a:r>
                <a:rPr b="0" i="0" lang="en-US" sz="2400" u="none">
                  <a:solidFill>
                    <a:schemeClr val="dk1"/>
                  </a:solidFill>
                  <a:latin typeface="Times New Roman"/>
                  <a:ea typeface="Times New Roman"/>
                  <a:cs typeface="Times New Roman"/>
                  <a:sym typeface="Times New Roman"/>
                </a:rPr>
                <a:t>yes</a:t>
              </a:r>
              <a:endParaRPr/>
            </a:p>
          </p:txBody>
        </p:sp>
        <p:sp>
          <p:nvSpPr>
            <p:cNvPr id="182" name="Google Shape;182;p4"/>
            <p:cNvSpPr txBox="1"/>
            <p:nvPr/>
          </p:nvSpPr>
          <p:spPr>
            <a:xfrm>
              <a:off x="4368" y="3216"/>
              <a:ext cx="372" cy="288"/>
            </a:xfrm>
            <a:prstGeom prst="rect">
              <a:avLst/>
            </a:prstGeom>
            <a:solidFill>
              <a:srgbClr val="00FF00"/>
            </a:solidFill>
            <a:ln>
              <a:noFill/>
            </a:ln>
          </p:spPr>
          <p:txBody>
            <a:bodyPr anchorCtr="0" anchor="t" bIns="46025" lIns="92075" spcFirstLastPara="1" rIns="92075" wrap="square" tIns="46025">
              <a:spAutoFit/>
            </a:bodyPr>
            <a:lstStyle/>
            <a:p>
              <a:pPr indent="0" lvl="0" marL="0" marR="0" rtl="0" algn="ctr">
                <a:lnSpc>
                  <a:spcPct val="100000"/>
                </a:lnSpc>
                <a:spcBef>
                  <a:spcPts val="0"/>
                </a:spcBef>
                <a:spcAft>
                  <a:spcPts val="0"/>
                </a:spcAft>
                <a:buClr>
                  <a:schemeClr val="dk1"/>
                </a:buClr>
                <a:buSzPts val="2400"/>
                <a:buFont typeface="Times New Roman"/>
                <a:buNone/>
              </a:pPr>
              <a:r>
                <a:rPr b="0" i="0" lang="en-US" sz="2400" u="none">
                  <a:solidFill>
                    <a:schemeClr val="dk1"/>
                  </a:solidFill>
                  <a:latin typeface="Times New Roman"/>
                  <a:ea typeface="Times New Roman"/>
                  <a:cs typeface="Times New Roman"/>
                  <a:sym typeface="Times New Roman"/>
                </a:rPr>
                <a:t>yes</a:t>
              </a:r>
              <a:endParaRPr/>
            </a:p>
          </p:txBody>
        </p:sp>
        <p:sp>
          <p:nvSpPr>
            <p:cNvPr id="183" name="Google Shape;183;p4"/>
            <p:cNvSpPr txBox="1"/>
            <p:nvPr/>
          </p:nvSpPr>
          <p:spPr>
            <a:xfrm>
              <a:off x="2437" y="2344"/>
              <a:ext cx="372" cy="288"/>
            </a:xfrm>
            <a:prstGeom prst="rect">
              <a:avLst/>
            </a:prstGeom>
            <a:solidFill>
              <a:srgbClr val="00FF00"/>
            </a:solidFill>
            <a:ln>
              <a:noFill/>
            </a:ln>
          </p:spPr>
          <p:txBody>
            <a:bodyPr anchorCtr="0" anchor="t" bIns="46025" lIns="92075" spcFirstLastPara="1" rIns="92075" wrap="square" tIns="46025">
              <a:spAutoFit/>
            </a:bodyPr>
            <a:lstStyle/>
            <a:p>
              <a:pPr indent="0" lvl="0" marL="0" marR="0" rtl="0" algn="ctr">
                <a:lnSpc>
                  <a:spcPct val="100000"/>
                </a:lnSpc>
                <a:spcBef>
                  <a:spcPts val="0"/>
                </a:spcBef>
                <a:spcAft>
                  <a:spcPts val="0"/>
                </a:spcAft>
                <a:buClr>
                  <a:schemeClr val="dk1"/>
                </a:buClr>
                <a:buSzPts val="2400"/>
                <a:buFont typeface="Times New Roman"/>
                <a:buNone/>
              </a:pPr>
              <a:r>
                <a:rPr b="0" i="0" lang="en-US" sz="2400" u="none">
                  <a:solidFill>
                    <a:schemeClr val="dk1"/>
                  </a:solidFill>
                  <a:latin typeface="Times New Roman"/>
                  <a:ea typeface="Times New Roman"/>
                  <a:cs typeface="Times New Roman"/>
                  <a:sym typeface="Times New Roman"/>
                </a:rPr>
                <a:t>yes</a:t>
              </a:r>
              <a:endParaRPr/>
            </a:p>
          </p:txBody>
        </p:sp>
        <p:sp>
          <p:nvSpPr>
            <p:cNvPr id="184" name="Google Shape;184;p4"/>
            <p:cNvSpPr txBox="1"/>
            <p:nvPr/>
          </p:nvSpPr>
          <p:spPr>
            <a:xfrm>
              <a:off x="2256" y="1824"/>
              <a:ext cx="672" cy="192"/>
            </a:xfrm>
            <a:prstGeom prst="rect">
              <a:avLst/>
            </a:prstGeom>
            <a:solidFill>
              <a:srgbClr val="FFFF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Times New Roman"/>
                <a:buNone/>
              </a:pPr>
              <a:r>
                <a:rPr b="1" i="0" lang="en-US" sz="2000" u="none">
                  <a:solidFill>
                    <a:schemeClr val="dk1"/>
                  </a:solidFill>
                  <a:latin typeface="Times New Roman"/>
                  <a:ea typeface="Times New Roman"/>
                  <a:cs typeface="Times New Roman"/>
                  <a:sym typeface="Times New Roman"/>
                </a:rPr>
                <a:t>31..40</a:t>
              </a:r>
              <a:endParaRPr/>
            </a:p>
          </p:txBody>
        </p:sp>
        <p:sp>
          <p:nvSpPr>
            <p:cNvPr id="185" name="Google Shape;185;p4"/>
            <p:cNvSpPr txBox="1"/>
            <p:nvPr/>
          </p:nvSpPr>
          <p:spPr>
            <a:xfrm rot="-180000">
              <a:off x="3168" y="3216"/>
              <a:ext cx="308" cy="288"/>
            </a:xfrm>
            <a:prstGeom prst="rect">
              <a:avLst/>
            </a:prstGeom>
            <a:solidFill>
              <a:srgbClr val="FFCC99"/>
            </a:solidFill>
            <a:ln>
              <a:noFill/>
            </a:ln>
          </p:spPr>
          <p:txBody>
            <a:bodyPr anchorCtr="0" anchor="t" bIns="46025" lIns="92075" spcFirstLastPara="1" rIns="92075" wrap="square" tIns="46025">
              <a:spAutoFit/>
            </a:bodyPr>
            <a:lstStyle/>
            <a:p>
              <a:pPr indent="0" lvl="0" marL="0" marR="0" rtl="0" algn="ctr">
                <a:lnSpc>
                  <a:spcPct val="100000"/>
                </a:lnSpc>
                <a:spcBef>
                  <a:spcPts val="0"/>
                </a:spcBef>
                <a:spcAft>
                  <a:spcPts val="0"/>
                </a:spcAft>
                <a:buClr>
                  <a:schemeClr val="dk1"/>
                </a:buClr>
                <a:buSzPts val="2400"/>
                <a:buFont typeface="Times New Roman"/>
                <a:buNone/>
              </a:pPr>
              <a:r>
                <a:rPr b="0" i="0" lang="en-US" sz="2400" u="none">
                  <a:solidFill>
                    <a:schemeClr val="dk1"/>
                  </a:solidFill>
                  <a:latin typeface="Times New Roman"/>
                  <a:ea typeface="Times New Roman"/>
                  <a:cs typeface="Times New Roman"/>
                  <a:sym typeface="Times New Roman"/>
                </a:rPr>
                <a:t>no</a:t>
              </a:r>
              <a:endParaRPr/>
            </a:p>
          </p:txBody>
        </p:sp>
        <p:sp>
          <p:nvSpPr>
            <p:cNvPr id="186" name="Google Shape;186;p4"/>
            <p:cNvSpPr txBox="1"/>
            <p:nvPr/>
          </p:nvSpPr>
          <p:spPr>
            <a:xfrm>
              <a:off x="4176" y="2784"/>
              <a:ext cx="382" cy="288"/>
            </a:xfrm>
            <a:prstGeom prst="rect">
              <a:avLst/>
            </a:prstGeom>
            <a:solidFill>
              <a:srgbClr val="FFFF00"/>
            </a:solidFill>
            <a:ln>
              <a:noFill/>
            </a:ln>
          </p:spPr>
          <p:txBody>
            <a:bodyPr anchorCtr="0" anchor="t" bIns="46025" lIns="92075" spcFirstLastPara="1" rIns="92075" wrap="square" tIns="46025">
              <a:spAutoFit/>
            </a:bodyPr>
            <a:lstStyle/>
            <a:p>
              <a:pPr indent="0" lvl="0" marL="0" marR="0" rtl="0" algn="ctr">
                <a:lnSpc>
                  <a:spcPct val="100000"/>
                </a:lnSpc>
                <a:spcBef>
                  <a:spcPts val="0"/>
                </a:spcBef>
                <a:spcAft>
                  <a:spcPts val="0"/>
                </a:spcAft>
                <a:buClr>
                  <a:schemeClr val="dk1"/>
                </a:buClr>
                <a:buSzPts val="2400"/>
                <a:buFont typeface="Times New Roman"/>
                <a:buNone/>
              </a:pPr>
              <a:r>
                <a:rPr b="0" i="0" lang="en-US" sz="2400" u="none">
                  <a:solidFill>
                    <a:schemeClr val="dk1"/>
                  </a:solidFill>
                  <a:latin typeface="Times New Roman"/>
                  <a:ea typeface="Times New Roman"/>
                  <a:cs typeface="Times New Roman"/>
                  <a:sym typeface="Times New Roman"/>
                </a:rPr>
                <a:t>fair</a:t>
              </a:r>
              <a:endParaRPr/>
            </a:p>
          </p:txBody>
        </p:sp>
        <p:sp>
          <p:nvSpPr>
            <p:cNvPr id="187" name="Google Shape;187;p4"/>
            <p:cNvSpPr txBox="1"/>
            <p:nvPr/>
          </p:nvSpPr>
          <p:spPr>
            <a:xfrm>
              <a:off x="3072" y="2784"/>
              <a:ext cx="807" cy="288"/>
            </a:xfrm>
            <a:prstGeom prst="rect">
              <a:avLst/>
            </a:prstGeom>
            <a:solidFill>
              <a:srgbClr val="FFFF00"/>
            </a:solidFill>
            <a:ln>
              <a:noFill/>
            </a:ln>
          </p:spPr>
          <p:txBody>
            <a:bodyPr anchorCtr="0" anchor="t" bIns="46025" lIns="92075" spcFirstLastPara="1" rIns="92075" wrap="square" tIns="46025">
              <a:spAutoFit/>
            </a:bodyPr>
            <a:lstStyle/>
            <a:p>
              <a:pPr indent="0" lvl="0" marL="0" marR="0" rtl="0" algn="ctr">
                <a:lnSpc>
                  <a:spcPct val="100000"/>
                </a:lnSpc>
                <a:spcBef>
                  <a:spcPts val="0"/>
                </a:spcBef>
                <a:spcAft>
                  <a:spcPts val="0"/>
                </a:spcAft>
                <a:buClr>
                  <a:schemeClr val="dk1"/>
                </a:buClr>
                <a:buSzPts val="2400"/>
                <a:buFont typeface="Times New Roman"/>
                <a:buNone/>
              </a:pPr>
              <a:r>
                <a:rPr b="0" i="0" lang="en-US" sz="2400" u="none">
                  <a:solidFill>
                    <a:schemeClr val="dk1"/>
                  </a:solidFill>
                  <a:latin typeface="Times New Roman"/>
                  <a:ea typeface="Times New Roman"/>
                  <a:cs typeface="Times New Roman"/>
                  <a:sym typeface="Times New Roman"/>
                </a:rPr>
                <a:t>excellent</a:t>
              </a:r>
              <a:endParaRPr/>
            </a:p>
          </p:txBody>
        </p:sp>
        <p:sp>
          <p:nvSpPr>
            <p:cNvPr id="188" name="Google Shape;188;p4"/>
            <p:cNvSpPr txBox="1"/>
            <p:nvPr/>
          </p:nvSpPr>
          <p:spPr>
            <a:xfrm>
              <a:off x="1872" y="2832"/>
              <a:ext cx="372" cy="288"/>
            </a:xfrm>
            <a:prstGeom prst="rect">
              <a:avLst/>
            </a:prstGeom>
            <a:solidFill>
              <a:srgbClr val="FFFF00"/>
            </a:solidFill>
            <a:ln>
              <a:noFill/>
            </a:ln>
          </p:spPr>
          <p:txBody>
            <a:bodyPr anchorCtr="0" anchor="t" bIns="46025" lIns="92075" spcFirstLastPara="1" rIns="92075" wrap="square" tIns="46025">
              <a:spAutoFit/>
            </a:bodyPr>
            <a:lstStyle/>
            <a:p>
              <a:pPr indent="0" lvl="0" marL="0" marR="0" rtl="0" algn="ctr">
                <a:lnSpc>
                  <a:spcPct val="100000"/>
                </a:lnSpc>
                <a:spcBef>
                  <a:spcPts val="0"/>
                </a:spcBef>
                <a:spcAft>
                  <a:spcPts val="0"/>
                </a:spcAft>
                <a:buClr>
                  <a:schemeClr val="dk1"/>
                </a:buClr>
                <a:buSzPts val="2400"/>
                <a:buFont typeface="Times New Roman"/>
                <a:buNone/>
              </a:pPr>
              <a:r>
                <a:rPr b="0" i="0" lang="en-US" sz="2400" u="none">
                  <a:solidFill>
                    <a:schemeClr val="dk1"/>
                  </a:solidFill>
                  <a:latin typeface="Times New Roman"/>
                  <a:ea typeface="Times New Roman"/>
                  <a:cs typeface="Times New Roman"/>
                  <a:sym typeface="Times New Roman"/>
                </a:rPr>
                <a:t>yes</a:t>
              </a:r>
              <a:endParaRPr/>
            </a:p>
          </p:txBody>
        </p:sp>
        <p:sp>
          <p:nvSpPr>
            <p:cNvPr id="189" name="Google Shape;189;p4"/>
            <p:cNvSpPr txBox="1"/>
            <p:nvPr/>
          </p:nvSpPr>
          <p:spPr>
            <a:xfrm>
              <a:off x="960" y="2832"/>
              <a:ext cx="432" cy="288"/>
            </a:xfrm>
            <a:prstGeom prst="rect">
              <a:avLst/>
            </a:prstGeom>
            <a:solidFill>
              <a:srgbClr val="FFFF00"/>
            </a:solidFill>
            <a:ln>
              <a:noFill/>
            </a:ln>
          </p:spPr>
          <p:txBody>
            <a:bodyPr anchorCtr="0" anchor="t" bIns="46025" lIns="92075" spcFirstLastPara="1" rIns="92075" wrap="square" tIns="46025">
              <a:spAutoFit/>
            </a:bodyPr>
            <a:lstStyle/>
            <a:p>
              <a:pPr indent="0" lvl="0" marL="0" marR="0" rtl="0" algn="ctr">
                <a:lnSpc>
                  <a:spcPct val="100000"/>
                </a:lnSpc>
                <a:spcBef>
                  <a:spcPts val="0"/>
                </a:spcBef>
                <a:spcAft>
                  <a:spcPts val="0"/>
                </a:spcAft>
                <a:buClr>
                  <a:schemeClr val="dk1"/>
                </a:buClr>
                <a:buSzPts val="2400"/>
                <a:buFont typeface="Times New Roman"/>
                <a:buNone/>
              </a:pPr>
              <a:r>
                <a:rPr b="0" i="0" lang="en-US" sz="2400" u="none">
                  <a:solidFill>
                    <a:schemeClr val="dk1"/>
                  </a:solidFill>
                  <a:latin typeface="Times New Roman"/>
                  <a:ea typeface="Times New Roman"/>
                  <a:cs typeface="Times New Roman"/>
                  <a:sym typeface="Times New Roman"/>
                </a:rPr>
                <a:t>no</a:t>
              </a:r>
              <a:endParaRPr/>
            </a:p>
          </p:txBody>
        </p:sp>
      </p:gr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 name="Shape 489"/>
        <p:cNvGrpSpPr/>
        <p:nvPr/>
      </p:nvGrpSpPr>
      <p:grpSpPr>
        <a:xfrm>
          <a:off x="0" y="0"/>
          <a:ext cx="0" cy="0"/>
          <a:chOff x="0" y="0"/>
          <a:chExt cx="0" cy="0"/>
        </a:xfrm>
      </p:grpSpPr>
      <p:sp>
        <p:nvSpPr>
          <p:cNvPr id="490" name="Google Shape;490;p36"/>
          <p:cNvSpPr txBox="1"/>
          <p:nvPr>
            <p:ph type="title"/>
          </p:nvPr>
        </p:nvSpPr>
        <p:spPr>
          <a:xfrm>
            <a:off x="304800" y="381000"/>
            <a:ext cx="8402637" cy="6096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Clr>
                <a:schemeClr val="dk2"/>
              </a:buClr>
              <a:buSzPts val="3600"/>
              <a:buFont typeface="Tahoma"/>
              <a:buNone/>
            </a:pPr>
            <a:r>
              <a:rPr b="1" i="0" lang="en-US" sz="3600" u="none">
                <a:solidFill>
                  <a:schemeClr val="dk2"/>
                </a:solidFill>
                <a:latin typeface="Tahoma"/>
                <a:ea typeface="Tahoma"/>
                <a:cs typeface="Tahoma"/>
                <a:sym typeface="Tahoma"/>
              </a:rPr>
              <a:t>Precision:</a:t>
            </a:r>
            <a:endParaRPr/>
          </a:p>
        </p:txBody>
      </p:sp>
      <p:sp>
        <p:nvSpPr>
          <p:cNvPr id="491" name="Google Shape;491;p36"/>
          <p:cNvSpPr txBox="1"/>
          <p:nvPr>
            <p:ph idx="1" type="body"/>
          </p:nvPr>
        </p:nvSpPr>
        <p:spPr>
          <a:xfrm>
            <a:off x="304800" y="1371600"/>
            <a:ext cx="8458200" cy="5105400"/>
          </a:xfrm>
          <a:prstGeom prst="rect">
            <a:avLst/>
          </a:prstGeom>
          <a:noFill/>
          <a:ln>
            <a:noFill/>
          </a:ln>
        </p:spPr>
        <p:txBody>
          <a:bodyPr anchorCtr="0" anchor="t" bIns="45700" lIns="91425" spcFirstLastPara="1" rIns="91425" wrap="square" tIns="45700">
            <a:normAutofit/>
          </a:bodyPr>
          <a:lstStyle/>
          <a:p>
            <a:pPr indent="-457200" lvl="0" marL="457200" marR="0" rtl="0" algn="just">
              <a:lnSpc>
                <a:spcPct val="90000"/>
              </a:lnSpc>
              <a:spcBef>
                <a:spcPts val="0"/>
              </a:spcBef>
              <a:spcAft>
                <a:spcPts val="0"/>
              </a:spcAft>
              <a:buClr>
                <a:schemeClr val="folHlink"/>
              </a:buClr>
              <a:buSzPts val="1140"/>
              <a:buFont typeface="Noto Sans Symbols"/>
              <a:buChar char="❑"/>
            </a:pPr>
            <a:r>
              <a:rPr b="1" i="0" lang="en-US" sz="1900" u="none">
                <a:solidFill>
                  <a:schemeClr val="dk1"/>
                </a:solidFill>
                <a:latin typeface="Tahoma"/>
                <a:ea typeface="Tahoma"/>
                <a:cs typeface="Tahoma"/>
                <a:sym typeface="Tahoma"/>
              </a:rPr>
              <a:t>Precision:</a:t>
            </a:r>
            <a:r>
              <a:rPr b="0" i="0" lang="en-US" sz="1900" u="none">
                <a:solidFill>
                  <a:schemeClr val="dk1"/>
                </a:solidFill>
                <a:latin typeface="Tahoma"/>
                <a:ea typeface="Tahoma"/>
                <a:cs typeface="Tahoma"/>
                <a:sym typeface="Tahoma"/>
              </a:rPr>
              <a:t>total number of correctly classified positive examples by the total number of predicted positive examples.</a:t>
            </a:r>
            <a:endParaRPr/>
          </a:p>
          <a:p>
            <a:pPr indent="-384810" lvl="0" marL="457200" marR="0" rtl="0" algn="just">
              <a:lnSpc>
                <a:spcPct val="90000"/>
              </a:lnSpc>
              <a:spcBef>
                <a:spcPts val="380"/>
              </a:spcBef>
              <a:spcAft>
                <a:spcPts val="0"/>
              </a:spcAft>
              <a:buClr>
                <a:schemeClr val="folHlink"/>
              </a:buClr>
              <a:buSzPts val="1140"/>
              <a:buFont typeface="Noto Sans Symbols"/>
              <a:buNone/>
            </a:pPr>
            <a:r>
              <a:t/>
            </a:r>
            <a:endParaRPr b="0" i="0" sz="1900" u="none">
              <a:solidFill>
                <a:schemeClr val="dk1"/>
              </a:solidFill>
              <a:latin typeface="Tahoma"/>
              <a:ea typeface="Tahoma"/>
              <a:cs typeface="Tahoma"/>
              <a:sym typeface="Tahoma"/>
            </a:endParaRPr>
          </a:p>
          <a:p>
            <a:pPr indent="-384810" lvl="0" marL="457200" marR="0" rtl="0" algn="just">
              <a:lnSpc>
                <a:spcPct val="90000"/>
              </a:lnSpc>
              <a:spcBef>
                <a:spcPts val="380"/>
              </a:spcBef>
              <a:spcAft>
                <a:spcPts val="0"/>
              </a:spcAft>
              <a:buClr>
                <a:schemeClr val="folHlink"/>
              </a:buClr>
              <a:buSzPts val="1140"/>
              <a:buFont typeface="Noto Sans Symbols"/>
              <a:buNone/>
            </a:pPr>
            <a:r>
              <a:t/>
            </a:r>
            <a:endParaRPr b="0" i="0" sz="1900" u="none">
              <a:solidFill>
                <a:schemeClr val="dk1"/>
              </a:solidFill>
              <a:latin typeface="Tahoma"/>
              <a:ea typeface="Tahoma"/>
              <a:cs typeface="Tahoma"/>
              <a:sym typeface="Tahoma"/>
            </a:endParaRPr>
          </a:p>
          <a:p>
            <a:pPr indent="-384810" lvl="0" marL="457200" marR="0" rtl="0" algn="just">
              <a:lnSpc>
                <a:spcPct val="90000"/>
              </a:lnSpc>
              <a:spcBef>
                <a:spcPts val="380"/>
              </a:spcBef>
              <a:spcAft>
                <a:spcPts val="0"/>
              </a:spcAft>
              <a:buClr>
                <a:schemeClr val="folHlink"/>
              </a:buClr>
              <a:buSzPts val="1140"/>
              <a:buFont typeface="Noto Sans Symbols"/>
              <a:buNone/>
            </a:pPr>
            <a:r>
              <a:t/>
            </a:r>
            <a:endParaRPr b="0" i="0" sz="1900" u="none">
              <a:solidFill>
                <a:schemeClr val="dk1"/>
              </a:solidFill>
              <a:latin typeface="Tahoma"/>
              <a:ea typeface="Tahoma"/>
              <a:cs typeface="Tahoma"/>
              <a:sym typeface="Tahoma"/>
            </a:endParaRPr>
          </a:p>
          <a:p>
            <a:pPr indent="-384810" lvl="0" marL="457200" marR="0" rtl="0" algn="just">
              <a:lnSpc>
                <a:spcPct val="90000"/>
              </a:lnSpc>
              <a:spcBef>
                <a:spcPts val="380"/>
              </a:spcBef>
              <a:spcAft>
                <a:spcPts val="0"/>
              </a:spcAft>
              <a:buClr>
                <a:schemeClr val="folHlink"/>
              </a:buClr>
              <a:buSzPts val="1140"/>
              <a:buFont typeface="Noto Sans Symbols"/>
              <a:buNone/>
            </a:pPr>
            <a:r>
              <a:t/>
            </a:r>
            <a:endParaRPr b="0" i="0" sz="1900" u="none">
              <a:solidFill>
                <a:schemeClr val="dk1"/>
              </a:solidFill>
              <a:latin typeface="Tahoma"/>
              <a:ea typeface="Tahoma"/>
              <a:cs typeface="Tahoma"/>
              <a:sym typeface="Tahoma"/>
            </a:endParaRPr>
          </a:p>
          <a:p>
            <a:pPr indent="-384810" lvl="0" marL="457200" marR="0" rtl="0" algn="just">
              <a:lnSpc>
                <a:spcPct val="90000"/>
              </a:lnSpc>
              <a:spcBef>
                <a:spcPts val="380"/>
              </a:spcBef>
              <a:spcAft>
                <a:spcPts val="0"/>
              </a:spcAft>
              <a:buClr>
                <a:schemeClr val="folHlink"/>
              </a:buClr>
              <a:buSzPts val="1140"/>
              <a:buFont typeface="Noto Sans Symbols"/>
              <a:buNone/>
            </a:pPr>
            <a:r>
              <a:t/>
            </a:r>
            <a:endParaRPr b="0" i="0" sz="1900" u="none">
              <a:solidFill>
                <a:schemeClr val="dk1"/>
              </a:solidFill>
              <a:latin typeface="Tahoma"/>
              <a:ea typeface="Tahoma"/>
              <a:cs typeface="Tahoma"/>
              <a:sym typeface="Tahoma"/>
            </a:endParaRPr>
          </a:p>
          <a:p>
            <a:pPr indent="-384810" lvl="0" marL="457200" marR="0" rtl="0" algn="just">
              <a:lnSpc>
                <a:spcPct val="90000"/>
              </a:lnSpc>
              <a:spcBef>
                <a:spcPts val="380"/>
              </a:spcBef>
              <a:spcAft>
                <a:spcPts val="0"/>
              </a:spcAft>
              <a:buClr>
                <a:schemeClr val="folHlink"/>
              </a:buClr>
              <a:buSzPts val="1140"/>
              <a:buFont typeface="Noto Sans Symbols"/>
              <a:buNone/>
            </a:pPr>
            <a:r>
              <a:t/>
            </a:r>
            <a:endParaRPr b="0" i="0" sz="1900" u="none">
              <a:solidFill>
                <a:schemeClr val="dk1"/>
              </a:solidFill>
              <a:latin typeface="Tahoma"/>
              <a:ea typeface="Tahoma"/>
              <a:cs typeface="Tahoma"/>
              <a:sym typeface="Tahoma"/>
            </a:endParaRPr>
          </a:p>
          <a:p>
            <a:pPr indent="-457200" lvl="0" marL="457200" marR="0" rtl="0" algn="just">
              <a:lnSpc>
                <a:spcPct val="90000"/>
              </a:lnSpc>
              <a:spcBef>
                <a:spcPts val="400"/>
              </a:spcBef>
              <a:spcAft>
                <a:spcPts val="0"/>
              </a:spcAft>
              <a:buClr>
                <a:schemeClr val="folHlink"/>
              </a:buClr>
              <a:buSzPts val="1200"/>
              <a:buFont typeface="Noto Sans Symbols"/>
              <a:buChar char="■"/>
            </a:pPr>
            <a:r>
              <a:rPr b="0" i="0" lang="en-US" sz="2000" u="none">
                <a:solidFill>
                  <a:schemeClr val="dk1"/>
                </a:solidFill>
                <a:latin typeface="Tahoma"/>
                <a:ea typeface="Tahoma"/>
                <a:cs typeface="Tahoma"/>
                <a:sym typeface="Tahoma"/>
              </a:rPr>
              <a:t>Precision tells us how many of the correctly predicted cases actually turned out to be positive.</a:t>
            </a:r>
            <a:endParaRPr b="1" i="0" sz="2000" u="none">
              <a:solidFill>
                <a:schemeClr val="dk1"/>
              </a:solidFill>
              <a:latin typeface="Tahoma"/>
              <a:ea typeface="Tahoma"/>
              <a:cs typeface="Tahoma"/>
              <a:sym typeface="Tahoma"/>
            </a:endParaRPr>
          </a:p>
          <a:p>
            <a:pPr indent="-457200" lvl="0" marL="457200" marR="0" rtl="0" algn="just">
              <a:lnSpc>
                <a:spcPct val="90000"/>
              </a:lnSpc>
              <a:spcBef>
                <a:spcPts val="380"/>
              </a:spcBef>
              <a:spcAft>
                <a:spcPts val="0"/>
              </a:spcAft>
              <a:buClr>
                <a:schemeClr val="folHlink"/>
              </a:buClr>
              <a:buSzPts val="1140"/>
              <a:buFont typeface="Noto Sans Symbols"/>
              <a:buChar char="■"/>
            </a:pPr>
            <a:r>
              <a:rPr b="1" i="0" lang="en-US" sz="1900" u="none">
                <a:solidFill>
                  <a:schemeClr val="dk1"/>
                </a:solidFill>
                <a:latin typeface="Tahoma"/>
                <a:ea typeface="Tahoma"/>
                <a:cs typeface="Tahoma"/>
                <a:sym typeface="Tahoma"/>
              </a:rPr>
              <a:t>High recall, low precision: This</a:t>
            </a:r>
            <a:r>
              <a:rPr b="0" i="0" lang="en-US" sz="1900" u="none">
                <a:solidFill>
                  <a:schemeClr val="dk1"/>
                </a:solidFill>
                <a:latin typeface="Tahoma"/>
                <a:ea typeface="Tahoma"/>
                <a:cs typeface="Tahoma"/>
                <a:sym typeface="Tahoma"/>
              </a:rPr>
              <a:t> means that most of the positive examples are correctly recognized (low FN) but there are a lot of false positives. </a:t>
            </a:r>
            <a:endParaRPr/>
          </a:p>
          <a:p>
            <a:pPr indent="-457200" lvl="0" marL="457200" marR="0" rtl="0" algn="just">
              <a:lnSpc>
                <a:spcPct val="90000"/>
              </a:lnSpc>
              <a:spcBef>
                <a:spcPts val="380"/>
              </a:spcBef>
              <a:spcAft>
                <a:spcPts val="0"/>
              </a:spcAft>
              <a:buClr>
                <a:schemeClr val="folHlink"/>
              </a:buClr>
              <a:buSzPts val="1140"/>
              <a:buFont typeface="Noto Sans Symbols"/>
              <a:buChar char="■"/>
            </a:pPr>
            <a:r>
              <a:rPr b="1" i="0" lang="en-US" sz="1900" u="none">
                <a:solidFill>
                  <a:schemeClr val="dk1"/>
                </a:solidFill>
                <a:latin typeface="Tahoma"/>
                <a:ea typeface="Tahoma"/>
                <a:cs typeface="Tahoma"/>
                <a:sym typeface="Tahoma"/>
              </a:rPr>
              <a:t>Low recall, high precision: This</a:t>
            </a:r>
            <a:r>
              <a:rPr b="0" i="0" lang="en-US" sz="1900" u="none">
                <a:solidFill>
                  <a:schemeClr val="dk1"/>
                </a:solidFill>
                <a:latin typeface="Tahoma"/>
                <a:ea typeface="Tahoma"/>
                <a:cs typeface="Tahoma"/>
                <a:sym typeface="Tahoma"/>
              </a:rPr>
              <a:t> shows that we miss a lot of positive examples (high FN) but those we predict as positive are indeed positive (low FP) </a:t>
            </a:r>
            <a:endParaRPr/>
          </a:p>
          <a:p>
            <a:pPr indent="-384810" lvl="0" marL="457200" marR="0" rtl="0" algn="l">
              <a:lnSpc>
                <a:spcPct val="90000"/>
              </a:lnSpc>
              <a:spcBef>
                <a:spcPts val="380"/>
              </a:spcBef>
              <a:spcAft>
                <a:spcPts val="0"/>
              </a:spcAft>
              <a:buClr>
                <a:schemeClr val="folHlink"/>
              </a:buClr>
              <a:buSzPts val="1140"/>
              <a:buFont typeface="Noto Sans Symbols"/>
              <a:buNone/>
            </a:pPr>
            <a:r>
              <a:t/>
            </a:r>
            <a:endParaRPr b="0" i="0" sz="1900" u="none">
              <a:solidFill>
                <a:schemeClr val="dk1"/>
              </a:solidFill>
              <a:latin typeface="Tahoma"/>
              <a:ea typeface="Tahoma"/>
              <a:cs typeface="Tahoma"/>
              <a:sym typeface="Tahoma"/>
            </a:endParaRPr>
          </a:p>
          <a:p>
            <a:pPr indent="-384810" lvl="0" marL="457200" marR="0" rtl="0" algn="l">
              <a:lnSpc>
                <a:spcPct val="90000"/>
              </a:lnSpc>
              <a:spcBef>
                <a:spcPts val="380"/>
              </a:spcBef>
              <a:spcAft>
                <a:spcPts val="0"/>
              </a:spcAft>
              <a:buClr>
                <a:schemeClr val="folHlink"/>
              </a:buClr>
              <a:buSzPts val="1140"/>
              <a:buFont typeface="Noto Sans Symbols"/>
              <a:buNone/>
            </a:pPr>
            <a:r>
              <a:t/>
            </a:r>
            <a:endParaRPr b="0" i="0" sz="1900" u="none">
              <a:solidFill>
                <a:schemeClr val="dk1"/>
              </a:solidFill>
              <a:latin typeface="Tahoma"/>
              <a:ea typeface="Tahoma"/>
              <a:cs typeface="Tahoma"/>
              <a:sym typeface="Tahoma"/>
            </a:endParaRPr>
          </a:p>
          <a:p>
            <a:pPr indent="-384810" lvl="0" marL="457200" marR="0" rtl="0" algn="l">
              <a:lnSpc>
                <a:spcPct val="90000"/>
              </a:lnSpc>
              <a:spcBef>
                <a:spcPts val="380"/>
              </a:spcBef>
              <a:spcAft>
                <a:spcPts val="0"/>
              </a:spcAft>
              <a:buClr>
                <a:schemeClr val="folHlink"/>
              </a:buClr>
              <a:buSzPts val="1140"/>
              <a:buFont typeface="Noto Sans Symbols"/>
              <a:buNone/>
            </a:pPr>
            <a:r>
              <a:t/>
            </a:r>
            <a:endParaRPr b="0" i="0" sz="1900" u="none">
              <a:solidFill>
                <a:schemeClr val="dk1"/>
              </a:solidFill>
              <a:latin typeface="Tahoma"/>
              <a:ea typeface="Tahoma"/>
              <a:cs typeface="Tahoma"/>
              <a:sym typeface="Tahoma"/>
            </a:endParaRPr>
          </a:p>
          <a:p>
            <a:pPr indent="-384810" lvl="0" marL="457200" marR="0" rtl="0" algn="l">
              <a:lnSpc>
                <a:spcPct val="90000"/>
              </a:lnSpc>
              <a:spcBef>
                <a:spcPts val="380"/>
              </a:spcBef>
              <a:spcAft>
                <a:spcPts val="0"/>
              </a:spcAft>
              <a:buClr>
                <a:schemeClr val="folHlink"/>
              </a:buClr>
              <a:buSzPts val="1140"/>
              <a:buFont typeface="Noto Sans Symbols"/>
              <a:buNone/>
            </a:pPr>
            <a:r>
              <a:t/>
            </a:r>
            <a:endParaRPr b="0" i="0" sz="1900" u="none">
              <a:solidFill>
                <a:schemeClr val="dk1"/>
              </a:solidFill>
              <a:latin typeface="Tahoma"/>
              <a:ea typeface="Tahoma"/>
              <a:cs typeface="Tahoma"/>
              <a:sym typeface="Tahoma"/>
            </a:endParaRPr>
          </a:p>
          <a:p>
            <a:pPr indent="-270510" lvl="0" marL="342900" marR="0" rtl="0" algn="l">
              <a:spcBef>
                <a:spcPts val="380"/>
              </a:spcBef>
              <a:spcAft>
                <a:spcPts val="0"/>
              </a:spcAft>
              <a:buClr>
                <a:schemeClr val="folHlink"/>
              </a:buClr>
              <a:buSzPts val="1140"/>
              <a:buFont typeface="Noto Sans Symbols"/>
              <a:buNone/>
            </a:pPr>
            <a:r>
              <a:t/>
            </a:r>
            <a:endParaRPr b="0" i="0" sz="1900" u="none">
              <a:solidFill>
                <a:schemeClr val="dk1"/>
              </a:solidFill>
              <a:latin typeface="Tahoma"/>
              <a:ea typeface="Tahoma"/>
              <a:cs typeface="Tahoma"/>
              <a:sym typeface="Tahoma"/>
            </a:endParaRPr>
          </a:p>
        </p:txBody>
      </p:sp>
      <p:pic>
        <p:nvPicPr>
          <p:cNvPr id="492" name="Google Shape;492;p36"/>
          <p:cNvPicPr preferRelativeResize="0"/>
          <p:nvPr/>
        </p:nvPicPr>
        <p:blipFill rotWithShape="1">
          <a:blip r:embed="rId3">
            <a:alphaModFix/>
          </a:blip>
          <a:srcRect b="0" l="0" r="0" t="0"/>
          <a:stretch/>
        </p:blipFill>
        <p:spPr>
          <a:xfrm>
            <a:off x="2916237" y="2565400"/>
            <a:ext cx="4054475" cy="136842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6" name="Shape 496"/>
        <p:cNvGrpSpPr/>
        <p:nvPr/>
      </p:nvGrpSpPr>
      <p:grpSpPr>
        <a:xfrm>
          <a:off x="0" y="0"/>
          <a:ext cx="0" cy="0"/>
          <a:chOff x="0" y="0"/>
          <a:chExt cx="0" cy="0"/>
        </a:xfrm>
      </p:grpSpPr>
      <p:sp>
        <p:nvSpPr>
          <p:cNvPr id="497" name="Google Shape;497;p37"/>
          <p:cNvSpPr txBox="1"/>
          <p:nvPr>
            <p:ph type="title"/>
          </p:nvPr>
        </p:nvSpPr>
        <p:spPr>
          <a:xfrm>
            <a:off x="304800" y="381000"/>
            <a:ext cx="8402637" cy="6096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Clr>
                <a:schemeClr val="dk2"/>
              </a:buClr>
              <a:buSzPts val="3600"/>
              <a:buFont typeface="Tahoma"/>
              <a:buNone/>
            </a:pPr>
            <a:r>
              <a:rPr b="1" i="0" lang="en-US" sz="3600" u="none">
                <a:solidFill>
                  <a:schemeClr val="dk2"/>
                </a:solidFill>
                <a:latin typeface="Tahoma"/>
                <a:ea typeface="Tahoma"/>
                <a:cs typeface="Tahoma"/>
                <a:sym typeface="Tahoma"/>
              </a:rPr>
              <a:t>Precision &amp; Recall</a:t>
            </a:r>
            <a:endParaRPr/>
          </a:p>
        </p:txBody>
      </p:sp>
      <p:sp>
        <p:nvSpPr>
          <p:cNvPr id="498" name="Google Shape;498;p37"/>
          <p:cNvSpPr txBox="1"/>
          <p:nvPr>
            <p:ph idx="1" type="body"/>
          </p:nvPr>
        </p:nvSpPr>
        <p:spPr>
          <a:xfrm>
            <a:off x="304800" y="1371600"/>
            <a:ext cx="8458200" cy="51054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folHlink"/>
              </a:buClr>
              <a:buSzPts val="1440"/>
              <a:buFont typeface="Noto Sans Symbols"/>
              <a:buChar char="■"/>
            </a:pPr>
            <a:r>
              <a:rPr b="0" i="0" lang="en-US" sz="2400" u="none">
                <a:solidFill>
                  <a:srgbClr val="222222"/>
                </a:solidFill>
                <a:latin typeface="Times New Roman"/>
                <a:ea typeface="Times New Roman"/>
                <a:cs typeface="Times New Roman"/>
                <a:sym typeface="Times New Roman"/>
              </a:rPr>
              <a:t>Precision is a useful metric in cases where False Positive is a higher concern than False Negatives.</a:t>
            </a:r>
            <a:endParaRPr/>
          </a:p>
          <a:p>
            <a:pPr indent="-342900" lvl="0" marL="342900" marR="0" rtl="0" algn="l">
              <a:lnSpc>
                <a:spcPct val="100000"/>
              </a:lnSpc>
              <a:spcBef>
                <a:spcPts val="480"/>
              </a:spcBef>
              <a:spcAft>
                <a:spcPts val="0"/>
              </a:spcAft>
              <a:buClr>
                <a:schemeClr val="folHlink"/>
              </a:buClr>
              <a:buSzPts val="1440"/>
              <a:buFont typeface="Noto Sans Symbols"/>
              <a:buChar char="■"/>
            </a:pPr>
            <a:r>
              <a:rPr b="0" i="0" lang="en-US" sz="2400" u="none">
                <a:solidFill>
                  <a:srgbClr val="222222"/>
                </a:solidFill>
                <a:latin typeface="Times New Roman"/>
                <a:ea typeface="Times New Roman"/>
                <a:cs typeface="Times New Roman"/>
                <a:sym typeface="Times New Roman"/>
              </a:rPr>
              <a:t>Recall is a useful metric in cases where False Negative trumps False Positive.</a:t>
            </a:r>
            <a:endParaRPr/>
          </a:p>
          <a:p>
            <a:pPr indent="-342900" lvl="0" marL="342900" marR="0" rtl="0" algn="l">
              <a:lnSpc>
                <a:spcPct val="100000"/>
              </a:lnSpc>
              <a:spcBef>
                <a:spcPts val="480"/>
              </a:spcBef>
              <a:spcAft>
                <a:spcPts val="0"/>
              </a:spcAft>
              <a:buClr>
                <a:schemeClr val="folHlink"/>
              </a:buClr>
              <a:buSzPts val="1440"/>
              <a:buFont typeface="Noto Sans Symbols"/>
              <a:buChar char="■"/>
            </a:pPr>
            <a:r>
              <a:rPr b="0" i="0" lang="en-US" sz="2400" u="none">
                <a:solidFill>
                  <a:srgbClr val="222222"/>
                </a:solidFill>
                <a:latin typeface="Times New Roman"/>
                <a:ea typeface="Times New Roman"/>
                <a:cs typeface="Times New Roman"/>
                <a:sym typeface="Times New Roman"/>
              </a:rPr>
              <a:t>Recall is important in medical cases where it doesn’t matter whether we raise a false alarm but the actual positive cases should not go undetected!</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2" name="Shape 502"/>
        <p:cNvGrpSpPr/>
        <p:nvPr/>
      </p:nvGrpSpPr>
      <p:grpSpPr>
        <a:xfrm>
          <a:off x="0" y="0"/>
          <a:ext cx="0" cy="0"/>
          <a:chOff x="0" y="0"/>
          <a:chExt cx="0" cy="0"/>
        </a:xfrm>
      </p:grpSpPr>
      <p:sp>
        <p:nvSpPr>
          <p:cNvPr id="503" name="Google Shape;503;p38"/>
          <p:cNvSpPr txBox="1"/>
          <p:nvPr>
            <p:ph idx="1" type="body"/>
          </p:nvPr>
        </p:nvSpPr>
        <p:spPr>
          <a:xfrm>
            <a:off x="304800" y="1371600"/>
            <a:ext cx="8458200" cy="5105400"/>
          </a:xfrm>
          <a:prstGeom prst="rect">
            <a:avLst/>
          </a:prstGeom>
          <a:noFill/>
          <a:ln>
            <a:noFill/>
          </a:ln>
        </p:spPr>
        <p:txBody>
          <a:bodyPr anchorCtr="0" anchor="t" bIns="45700" lIns="91425" spcFirstLastPara="1" rIns="91425" wrap="square" tIns="45700">
            <a:noAutofit/>
          </a:bodyPr>
          <a:lstStyle/>
          <a:p>
            <a:pPr indent="-457200" lvl="0" marL="457200" marR="0" rtl="0" algn="l">
              <a:lnSpc>
                <a:spcPct val="100000"/>
              </a:lnSpc>
              <a:spcBef>
                <a:spcPts val="0"/>
              </a:spcBef>
              <a:spcAft>
                <a:spcPts val="0"/>
              </a:spcAft>
              <a:buClr>
                <a:schemeClr val="folHlink"/>
              </a:buClr>
              <a:buSzPts val="1680"/>
              <a:buFont typeface="Noto Sans Symbols"/>
              <a:buChar char="❑"/>
            </a:pPr>
            <a:r>
              <a:rPr b="0" i="0" lang="en-US" sz="2800" u="none">
                <a:solidFill>
                  <a:schemeClr val="dk1"/>
                </a:solidFill>
                <a:latin typeface="Tahoma"/>
                <a:ea typeface="Tahoma"/>
                <a:cs typeface="Tahoma"/>
                <a:sym typeface="Tahoma"/>
              </a:rPr>
              <a:t>Classification Rate or Accuracy is given by the relation:</a:t>
            </a:r>
            <a:endParaRPr/>
          </a:p>
          <a:p>
            <a:pPr indent="-350520" lvl="0" marL="457200" marR="0" rtl="0" algn="l">
              <a:lnSpc>
                <a:spcPct val="100000"/>
              </a:lnSpc>
              <a:spcBef>
                <a:spcPts val="560"/>
              </a:spcBef>
              <a:spcAft>
                <a:spcPts val="0"/>
              </a:spcAft>
              <a:buClr>
                <a:schemeClr val="folHlink"/>
              </a:buClr>
              <a:buSzPts val="1680"/>
              <a:buFont typeface="Noto Sans Symbols"/>
              <a:buNone/>
            </a:pPr>
            <a:r>
              <a:t/>
            </a:r>
            <a:endParaRPr b="0" i="0" sz="2800" u="none">
              <a:solidFill>
                <a:schemeClr val="dk1"/>
              </a:solidFill>
              <a:latin typeface="Tahoma"/>
              <a:ea typeface="Tahoma"/>
              <a:cs typeface="Tahoma"/>
              <a:sym typeface="Tahoma"/>
            </a:endParaRPr>
          </a:p>
          <a:p>
            <a:pPr indent="-236220" lvl="0" marL="342900" marR="0" rtl="0" algn="l">
              <a:spcBef>
                <a:spcPts val="560"/>
              </a:spcBef>
              <a:spcAft>
                <a:spcPts val="0"/>
              </a:spcAft>
              <a:buClr>
                <a:schemeClr val="folHlink"/>
              </a:buClr>
              <a:buSzPts val="1680"/>
              <a:buFont typeface="Noto Sans Symbols"/>
              <a:buNone/>
            </a:pPr>
            <a:r>
              <a:t/>
            </a:r>
            <a:endParaRPr b="0" i="0" sz="2800" u="none">
              <a:solidFill>
                <a:schemeClr val="dk1"/>
              </a:solidFill>
              <a:latin typeface="Tahoma"/>
              <a:ea typeface="Tahoma"/>
              <a:cs typeface="Tahoma"/>
              <a:sym typeface="Tahoma"/>
            </a:endParaRPr>
          </a:p>
        </p:txBody>
      </p:sp>
      <p:pic>
        <p:nvPicPr>
          <p:cNvPr id="504" name="Google Shape;504;p38"/>
          <p:cNvPicPr preferRelativeResize="0"/>
          <p:nvPr/>
        </p:nvPicPr>
        <p:blipFill rotWithShape="1">
          <a:blip r:embed="rId3">
            <a:alphaModFix/>
          </a:blip>
          <a:srcRect b="0" l="0" r="0" t="0"/>
          <a:stretch/>
        </p:blipFill>
        <p:spPr>
          <a:xfrm>
            <a:off x="2051050" y="2636837"/>
            <a:ext cx="4821237" cy="1522412"/>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8" name="Shape 508"/>
        <p:cNvGrpSpPr/>
        <p:nvPr/>
      </p:nvGrpSpPr>
      <p:grpSpPr>
        <a:xfrm>
          <a:off x="0" y="0"/>
          <a:ext cx="0" cy="0"/>
          <a:chOff x="0" y="0"/>
          <a:chExt cx="0" cy="0"/>
        </a:xfrm>
      </p:grpSpPr>
      <p:sp>
        <p:nvSpPr>
          <p:cNvPr id="509" name="Google Shape;509;p39"/>
          <p:cNvSpPr txBox="1"/>
          <p:nvPr>
            <p:ph type="title"/>
          </p:nvPr>
        </p:nvSpPr>
        <p:spPr>
          <a:xfrm>
            <a:off x="304800" y="381000"/>
            <a:ext cx="8402637" cy="6096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Clr>
                <a:srgbClr val="00AB7E"/>
              </a:buClr>
              <a:buSzPts val="2400"/>
              <a:buFont typeface="Tahoma"/>
              <a:buNone/>
            </a:pPr>
            <a:r>
              <a:rPr b="1" i="0" lang="en-US" sz="2400" u="none">
                <a:solidFill>
                  <a:srgbClr val="00AB7E"/>
                </a:solidFill>
                <a:latin typeface="Tahoma"/>
                <a:ea typeface="Tahoma"/>
                <a:cs typeface="Tahoma"/>
                <a:sym typeface="Tahoma"/>
              </a:rPr>
              <a:t>SLIQ – Supervised learning in Quest</a:t>
            </a:r>
            <a:endParaRPr/>
          </a:p>
        </p:txBody>
      </p:sp>
      <p:sp>
        <p:nvSpPr>
          <p:cNvPr id="510" name="Google Shape;510;p39"/>
          <p:cNvSpPr txBox="1"/>
          <p:nvPr>
            <p:ph idx="1" type="body"/>
          </p:nvPr>
        </p:nvSpPr>
        <p:spPr>
          <a:xfrm>
            <a:off x="304800" y="1371600"/>
            <a:ext cx="8458200" cy="51054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folHlink"/>
              </a:buClr>
              <a:buSzPts val="1680"/>
              <a:buFont typeface="Noto Sans Symbols"/>
              <a:buChar char="■"/>
            </a:pPr>
            <a:r>
              <a:rPr b="0" i="0" lang="en-US" sz="2800" u="none">
                <a:solidFill>
                  <a:schemeClr val="dk1"/>
                </a:solidFill>
                <a:latin typeface="Tahoma"/>
                <a:ea typeface="Tahoma"/>
                <a:cs typeface="Tahoma"/>
                <a:sym typeface="Tahoma"/>
              </a:rPr>
              <a:t>Scalable classifier</a:t>
            </a:r>
            <a:endParaRPr/>
          </a:p>
          <a:p>
            <a:pPr indent="-342900" lvl="0" marL="342900" marR="0" rtl="0" algn="l">
              <a:lnSpc>
                <a:spcPct val="100000"/>
              </a:lnSpc>
              <a:spcBef>
                <a:spcPts val="560"/>
              </a:spcBef>
              <a:spcAft>
                <a:spcPts val="0"/>
              </a:spcAft>
              <a:buClr>
                <a:schemeClr val="folHlink"/>
              </a:buClr>
              <a:buSzPts val="1680"/>
              <a:buFont typeface="Noto Sans Symbols"/>
              <a:buChar char="■"/>
            </a:pPr>
            <a:r>
              <a:rPr b="0" i="0" lang="en-US" sz="2800" u="none">
                <a:solidFill>
                  <a:schemeClr val="dk1"/>
                </a:solidFill>
                <a:latin typeface="Tahoma"/>
                <a:ea typeface="Tahoma"/>
                <a:cs typeface="Tahoma"/>
                <a:sym typeface="Tahoma"/>
              </a:rPr>
              <a:t>Improving learning time without loss in accuracy.</a:t>
            </a:r>
            <a:endParaRPr/>
          </a:p>
          <a:p>
            <a:pPr indent="-342900" lvl="0" marL="342900" marR="0" rtl="0" algn="l">
              <a:lnSpc>
                <a:spcPct val="100000"/>
              </a:lnSpc>
              <a:spcBef>
                <a:spcPts val="560"/>
              </a:spcBef>
              <a:spcAft>
                <a:spcPts val="0"/>
              </a:spcAft>
              <a:buClr>
                <a:schemeClr val="folHlink"/>
              </a:buClr>
              <a:buSzPts val="1680"/>
              <a:buFont typeface="Noto Sans Symbols"/>
              <a:buChar char="■"/>
            </a:pPr>
            <a:r>
              <a:rPr b="0" i="0" lang="en-US" sz="2800" u="none">
                <a:solidFill>
                  <a:schemeClr val="dk1"/>
                </a:solidFill>
                <a:latin typeface="Tahoma"/>
                <a:ea typeface="Tahoma"/>
                <a:cs typeface="Tahoma"/>
                <a:sym typeface="Tahoma"/>
              </a:rPr>
              <a:t>Tree classifier.</a:t>
            </a:r>
            <a:endParaRPr/>
          </a:p>
          <a:p>
            <a:pPr indent="-342900" lvl="0" marL="342900" marR="0" rtl="0" algn="l">
              <a:lnSpc>
                <a:spcPct val="100000"/>
              </a:lnSpc>
              <a:spcBef>
                <a:spcPts val="560"/>
              </a:spcBef>
              <a:spcAft>
                <a:spcPts val="0"/>
              </a:spcAft>
              <a:buClr>
                <a:schemeClr val="folHlink"/>
              </a:buClr>
              <a:buSzPts val="1680"/>
              <a:buFont typeface="Noto Sans Symbols"/>
              <a:buChar char="■"/>
            </a:pPr>
            <a:r>
              <a:rPr b="0" i="0" lang="en-US" sz="2800" u="none">
                <a:solidFill>
                  <a:schemeClr val="dk1"/>
                </a:solidFill>
                <a:latin typeface="Tahoma"/>
                <a:ea typeface="Tahoma"/>
                <a:cs typeface="Tahoma"/>
                <a:sym typeface="Tahoma"/>
              </a:rPr>
              <a:t>Handles both numerical and categorical data</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4" name="Shape 514"/>
        <p:cNvGrpSpPr/>
        <p:nvPr/>
      </p:nvGrpSpPr>
      <p:grpSpPr>
        <a:xfrm>
          <a:off x="0" y="0"/>
          <a:ext cx="0" cy="0"/>
          <a:chOff x="0" y="0"/>
          <a:chExt cx="0" cy="0"/>
        </a:xfrm>
      </p:grpSpPr>
      <p:sp>
        <p:nvSpPr>
          <p:cNvPr id="515" name="Google Shape;515;p40"/>
          <p:cNvSpPr txBox="1"/>
          <p:nvPr>
            <p:ph type="ctrTitle"/>
          </p:nvPr>
        </p:nvSpPr>
        <p:spPr>
          <a:xfrm>
            <a:off x="990600" y="1828800"/>
            <a:ext cx="7772400" cy="1143000"/>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r>
              <a:t/>
            </a:r>
            <a:endParaRPr sz="4400"/>
          </a:p>
        </p:txBody>
      </p:sp>
      <p:pic>
        <p:nvPicPr>
          <p:cNvPr id="516" name="Google Shape;516;p40"/>
          <p:cNvPicPr preferRelativeResize="0"/>
          <p:nvPr/>
        </p:nvPicPr>
        <p:blipFill rotWithShape="1">
          <a:blip r:embed="rId3">
            <a:alphaModFix/>
          </a:blip>
          <a:srcRect b="0" l="0" r="0" t="0"/>
          <a:stretch/>
        </p:blipFill>
        <p:spPr>
          <a:xfrm>
            <a:off x="915987" y="1116012"/>
            <a:ext cx="6310312" cy="3862387"/>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0" name="Shape 520"/>
        <p:cNvGrpSpPr/>
        <p:nvPr/>
      </p:nvGrpSpPr>
      <p:grpSpPr>
        <a:xfrm>
          <a:off x="0" y="0"/>
          <a:ext cx="0" cy="0"/>
          <a:chOff x="0" y="0"/>
          <a:chExt cx="0" cy="0"/>
        </a:xfrm>
      </p:grpSpPr>
      <p:pic>
        <p:nvPicPr>
          <p:cNvPr id="521" name="Google Shape;521;p41"/>
          <p:cNvPicPr preferRelativeResize="0"/>
          <p:nvPr/>
        </p:nvPicPr>
        <p:blipFill rotWithShape="1">
          <a:blip r:embed="rId3">
            <a:alphaModFix/>
          </a:blip>
          <a:srcRect b="0" l="0" r="0" t="0"/>
          <a:stretch/>
        </p:blipFill>
        <p:spPr>
          <a:xfrm>
            <a:off x="1182687" y="1411287"/>
            <a:ext cx="6311900" cy="360045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5" name="Shape 525"/>
        <p:cNvGrpSpPr/>
        <p:nvPr/>
      </p:nvGrpSpPr>
      <p:grpSpPr>
        <a:xfrm>
          <a:off x="0" y="0"/>
          <a:ext cx="0" cy="0"/>
          <a:chOff x="0" y="0"/>
          <a:chExt cx="0" cy="0"/>
        </a:xfrm>
      </p:grpSpPr>
      <p:pic>
        <p:nvPicPr>
          <p:cNvPr id="526" name="Google Shape;526;p42"/>
          <p:cNvPicPr preferRelativeResize="0"/>
          <p:nvPr/>
        </p:nvPicPr>
        <p:blipFill rotWithShape="1">
          <a:blip r:embed="rId3">
            <a:alphaModFix/>
          </a:blip>
          <a:srcRect b="0" l="0" r="0" t="0"/>
          <a:stretch/>
        </p:blipFill>
        <p:spPr>
          <a:xfrm>
            <a:off x="893762" y="1192212"/>
            <a:ext cx="6650037" cy="404495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0" name="Shape 530"/>
        <p:cNvGrpSpPr/>
        <p:nvPr/>
      </p:nvGrpSpPr>
      <p:grpSpPr>
        <a:xfrm>
          <a:off x="0" y="0"/>
          <a:ext cx="0" cy="0"/>
          <a:chOff x="0" y="0"/>
          <a:chExt cx="0" cy="0"/>
        </a:xfrm>
      </p:grpSpPr>
      <p:pic>
        <p:nvPicPr>
          <p:cNvPr id="531" name="Google Shape;531;p43"/>
          <p:cNvPicPr preferRelativeResize="0"/>
          <p:nvPr/>
        </p:nvPicPr>
        <p:blipFill rotWithShape="1">
          <a:blip r:embed="rId3">
            <a:alphaModFix/>
          </a:blip>
          <a:srcRect b="0" l="0" r="0" t="0"/>
          <a:stretch/>
        </p:blipFill>
        <p:spPr>
          <a:xfrm>
            <a:off x="574675" y="1136650"/>
            <a:ext cx="7011987" cy="4021137"/>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5" name="Shape 535"/>
        <p:cNvGrpSpPr/>
        <p:nvPr/>
      </p:nvGrpSpPr>
      <p:grpSpPr>
        <a:xfrm>
          <a:off x="0" y="0"/>
          <a:ext cx="0" cy="0"/>
          <a:chOff x="0" y="0"/>
          <a:chExt cx="0" cy="0"/>
        </a:xfrm>
      </p:grpSpPr>
      <p:pic>
        <p:nvPicPr>
          <p:cNvPr id="536" name="Google Shape;536;p44"/>
          <p:cNvPicPr preferRelativeResize="0"/>
          <p:nvPr/>
        </p:nvPicPr>
        <p:blipFill rotWithShape="1">
          <a:blip r:embed="rId3">
            <a:alphaModFix/>
          </a:blip>
          <a:srcRect b="0" l="0" r="0" t="0"/>
          <a:stretch/>
        </p:blipFill>
        <p:spPr>
          <a:xfrm>
            <a:off x="950912" y="1162050"/>
            <a:ext cx="6667500" cy="417512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0" name="Shape 540"/>
        <p:cNvGrpSpPr/>
        <p:nvPr/>
      </p:nvGrpSpPr>
      <p:grpSpPr>
        <a:xfrm>
          <a:off x="0" y="0"/>
          <a:ext cx="0" cy="0"/>
          <a:chOff x="0" y="0"/>
          <a:chExt cx="0" cy="0"/>
        </a:xfrm>
      </p:grpSpPr>
      <p:pic>
        <p:nvPicPr>
          <p:cNvPr id="541" name="Google Shape;541;p45"/>
          <p:cNvPicPr preferRelativeResize="0"/>
          <p:nvPr/>
        </p:nvPicPr>
        <p:blipFill rotWithShape="1">
          <a:blip r:embed="rId3">
            <a:alphaModFix/>
          </a:blip>
          <a:srcRect b="0" l="0" r="0" t="0"/>
          <a:stretch/>
        </p:blipFill>
        <p:spPr>
          <a:xfrm>
            <a:off x="1111250" y="1327150"/>
            <a:ext cx="6540500" cy="3932237"/>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5"/>
          <p:cNvSpPr txBox="1"/>
          <p:nvPr>
            <p:ph type="title"/>
          </p:nvPr>
        </p:nvSpPr>
        <p:spPr>
          <a:xfrm>
            <a:off x="304800" y="381000"/>
            <a:ext cx="8402637" cy="609600"/>
          </a:xfrm>
          <a:prstGeom prst="rect">
            <a:avLst/>
          </a:prstGeom>
          <a:noFill/>
          <a:ln>
            <a:noFill/>
          </a:ln>
        </p:spPr>
        <p:txBody>
          <a:bodyPr anchorCtr="0" anchor="b" bIns="45700" lIns="91425" spcFirstLastPara="1" rIns="91425" wrap="square" tIns="45700">
            <a:normAutofit/>
          </a:bodyPr>
          <a:lstStyle/>
          <a:p>
            <a:pPr indent="0" lvl="0" marL="0" rtl="0" algn="ctr">
              <a:lnSpc>
                <a:spcPct val="100000"/>
              </a:lnSpc>
              <a:spcBef>
                <a:spcPts val="0"/>
              </a:spcBef>
              <a:spcAft>
                <a:spcPts val="0"/>
              </a:spcAft>
              <a:buClr>
                <a:schemeClr val="dk2"/>
              </a:buClr>
              <a:buSzPts val="3200"/>
              <a:buFont typeface="Tahoma"/>
              <a:buNone/>
            </a:pPr>
            <a:r>
              <a:rPr b="1" i="0" lang="en-US" sz="3200" u="none">
                <a:solidFill>
                  <a:schemeClr val="dk2"/>
                </a:solidFill>
                <a:latin typeface="Tahoma"/>
                <a:ea typeface="Tahoma"/>
                <a:cs typeface="Tahoma"/>
                <a:sym typeface="Tahoma"/>
              </a:rPr>
              <a:t>Why Decision Tree Classifier is so popular</a:t>
            </a:r>
            <a:endParaRPr/>
          </a:p>
        </p:txBody>
      </p:sp>
      <p:sp>
        <p:nvSpPr>
          <p:cNvPr id="195" name="Google Shape;195;p5"/>
          <p:cNvSpPr txBox="1"/>
          <p:nvPr>
            <p:ph idx="1" type="body"/>
          </p:nvPr>
        </p:nvSpPr>
        <p:spPr>
          <a:xfrm>
            <a:off x="304800" y="1371600"/>
            <a:ext cx="8458200" cy="51054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folHlink"/>
              </a:buClr>
              <a:buSzPts val="1680"/>
              <a:buFont typeface="Noto Sans Symbols"/>
              <a:buChar char="■"/>
            </a:pPr>
            <a:r>
              <a:rPr b="0" i="0" lang="en-US" sz="2800" u="none" cap="none" strike="noStrike">
                <a:solidFill>
                  <a:schemeClr val="dk1"/>
                </a:solidFill>
                <a:latin typeface="Tahoma"/>
                <a:ea typeface="Tahoma"/>
                <a:cs typeface="Tahoma"/>
                <a:sym typeface="Tahoma"/>
              </a:rPr>
              <a:t>Does not require Domain Knowledge or parameter settings</a:t>
            </a:r>
            <a:endParaRPr/>
          </a:p>
          <a:p>
            <a:pPr indent="-342900" lvl="0" marL="342900" marR="0" rtl="0" algn="l">
              <a:lnSpc>
                <a:spcPct val="100000"/>
              </a:lnSpc>
              <a:spcBef>
                <a:spcPts val="560"/>
              </a:spcBef>
              <a:spcAft>
                <a:spcPts val="0"/>
              </a:spcAft>
              <a:buClr>
                <a:schemeClr val="folHlink"/>
              </a:buClr>
              <a:buSzPts val="1680"/>
              <a:buFont typeface="Noto Sans Symbols"/>
              <a:buChar char="■"/>
            </a:pPr>
            <a:r>
              <a:rPr b="0" i="0" lang="en-US" sz="2800" u="none" cap="none" strike="noStrike">
                <a:solidFill>
                  <a:schemeClr val="dk1"/>
                </a:solidFill>
                <a:latin typeface="Tahoma"/>
                <a:ea typeface="Tahoma"/>
                <a:cs typeface="Tahoma"/>
                <a:sym typeface="Tahoma"/>
              </a:rPr>
              <a:t>Supports exploratory knowledge discovery</a:t>
            </a:r>
            <a:endParaRPr/>
          </a:p>
          <a:p>
            <a:pPr indent="-342900" lvl="0" marL="342900" marR="0" rtl="0" algn="l">
              <a:lnSpc>
                <a:spcPct val="100000"/>
              </a:lnSpc>
              <a:spcBef>
                <a:spcPts val="560"/>
              </a:spcBef>
              <a:spcAft>
                <a:spcPts val="0"/>
              </a:spcAft>
              <a:buClr>
                <a:schemeClr val="folHlink"/>
              </a:buClr>
              <a:buSzPts val="1680"/>
              <a:buFont typeface="Noto Sans Symbols"/>
              <a:buChar char="■"/>
            </a:pPr>
            <a:r>
              <a:rPr b="0" i="0" lang="en-US" sz="2800" u="none" cap="none" strike="noStrike">
                <a:solidFill>
                  <a:schemeClr val="dk1"/>
                </a:solidFill>
                <a:latin typeface="Tahoma"/>
                <a:ea typeface="Tahoma"/>
                <a:cs typeface="Tahoma"/>
                <a:sym typeface="Tahoma"/>
              </a:rPr>
              <a:t>Decision trees can handle high dimensional data</a:t>
            </a:r>
            <a:endParaRPr/>
          </a:p>
          <a:p>
            <a:pPr indent="-342900" lvl="0" marL="342900" marR="0" rtl="0" algn="l">
              <a:lnSpc>
                <a:spcPct val="100000"/>
              </a:lnSpc>
              <a:spcBef>
                <a:spcPts val="560"/>
              </a:spcBef>
              <a:spcAft>
                <a:spcPts val="0"/>
              </a:spcAft>
              <a:buClr>
                <a:schemeClr val="folHlink"/>
              </a:buClr>
              <a:buSzPts val="1680"/>
              <a:buFont typeface="Noto Sans Symbols"/>
              <a:buChar char="■"/>
            </a:pPr>
            <a:r>
              <a:rPr b="0" i="0" lang="en-US" sz="2800" u="none" cap="none" strike="noStrike">
                <a:solidFill>
                  <a:schemeClr val="dk1"/>
                </a:solidFill>
                <a:latin typeface="Tahoma"/>
                <a:ea typeface="Tahoma"/>
                <a:cs typeface="Tahoma"/>
                <a:sym typeface="Tahoma"/>
              </a:rPr>
              <a:t>Decision tree  knowledge is intuitive and easily understandable  by humans</a:t>
            </a:r>
            <a:endParaRPr/>
          </a:p>
          <a:p>
            <a:pPr indent="-342900" lvl="0" marL="342900" marR="0" rtl="0" algn="l">
              <a:lnSpc>
                <a:spcPct val="100000"/>
              </a:lnSpc>
              <a:spcBef>
                <a:spcPts val="560"/>
              </a:spcBef>
              <a:spcAft>
                <a:spcPts val="0"/>
              </a:spcAft>
              <a:buClr>
                <a:schemeClr val="folHlink"/>
              </a:buClr>
              <a:buSzPts val="1680"/>
              <a:buFont typeface="Noto Sans Symbols"/>
              <a:buChar char="■"/>
            </a:pPr>
            <a:r>
              <a:rPr b="0" i="0" lang="en-US" sz="2800" u="none" cap="none" strike="noStrike">
                <a:solidFill>
                  <a:schemeClr val="dk1"/>
                </a:solidFill>
                <a:latin typeface="Tahoma"/>
                <a:ea typeface="Tahoma"/>
                <a:cs typeface="Tahoma"/>
                <a:sym typeface="Tahoma"/>
              </a:rPr>
              <a:t>Learning and classification steps are simple and fast</a:t>
            </a:r>
            <a:endParaRPr/>
          </a:p>
          <a:p>
            <a:pPr indent="-342900" lvl="0" marL="342900" marR="0" rtl="0" algn="l">
              <a:lnSpc>
                <a:spcPct val="100000"/>
              </a:lnSpc>
              <a:spcBef>
                <a:spcPts val="560"/>
              </a:spcBef>
              <a:spcAft>
                <a:spcPts val="0"/>
              </a:spcAft>
              <a:buClr>
                <a:schemeClr val="folHlink"/>
              </a:buClr>
              <a:buSzPts val="1680"/>
              <a:buFont typeface="Noto Sans Symbols"/>
              <a:buChar char="■"/>
            </a:pPr>
            <a:r>
              <a:rPr b="0" i="0" lang="en-US" sz="2800" u="none" cap="none" strike="noStrike">
                <a:solidFill>
                  <a:schemeClr val="dk1"/>
                </a:solidFill>
                <a:latin typeface="Tahoma"/>
                <a:ea typeface="Tahoma"/>
                <a:cs typeface="Tahoma"/>
                <a:sym typeface="Tahoma"/>
              </a:rPr>
              <a:t>Decision trees have good accuracy </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5" name="Shape 545"/>
        <p:cNvGrpSpPr/>
        <p:nvPr/>
      </p:nvGrpSpPr>
      <p:grpSpPr>
        <a:xfrm>
          <a:off x="0" y="0"/>
          <a:ext cx="0" cy="0"/>
          <a:chOff x="0" y="0"/>
          <a:chExt cx="0" cy="0"/>
        </a:xfrm>
      </p:grpSpPr>
      <p:pic>
        <p:nvPicPr>
          <p:cNvPr id="546" name="Google Shape;546;p46"/>
          <p:cNvPicPr preferRelativeResize="0"/>
          <p:nvPr/>
        </p:nvPicPr>
        <p:blipFill rotWithShape="1">
          <a:blip r:embed="rId3">
            <a:alphaModFix/>
          </a:blip>
          <a:srcRect b="0" l="0" r="0" t="0"/>
          <a:stretch/>
        </p:blipFill>
        <p:spPr>
          <a:xfrm>
            <a:off x="758825" y="1103312"/>
            <a:ext cx="6934200" cy="4041775"/>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0" name="Shape 550"/>
        <p:cNvGrpSpPr/>
        <p:nvPr/>
      </p:nvGrpSpPr>
      <p:grpSpPr>
        <a:xfrm>
          <a:off x="0" y="0"/>
          <a:ext cx="0" cy="0"/>
          <a:chOff x="0" y="0"/>
          <a:chExt cx="0" cy="0"/>
        </a:xfrm>
      </p:grpSpPr>
      <p:pic>
        <p:nvPicPr>
          <p:cNvPr id="551" name="Google Shape;551;p47"/>
          <p:cNvPicPr preferRelativeResize="0"/>
          <p:nvPr/>
        </p:nvPicPr>
        <p:blipFill rotWithShape="1">
          <a:blip r:embed="rId3">
            <a:alphaModFix/>
          </a:blip>
          <a:srcRect b="0" l="0" r="0" t="0"/>
          <a:stretch/>
        </p:blipFill>
        <p:spPr>
          <a:xfrm>
            <a:off x="696912" y="1368425"/>
            <a:ext cx="7340600" cy="3633787"/>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5" name="Shape 555"/>
        <p:cNvGrpSpPr/>
        <p:nvPr/>
      </p:nvGrpSpPr>
      <p:grpSpPr>
        <a:xfrm>
          <a:off x="0" y="0"/>
          <a:ext cx="0" cy="0"/>
          <a:chOff x="0" y="0"/>
          <a:chExt cx="0" cy="0"/>
        </a:xfrm>
      </p:grpSpPr>
      <p:pic>
        <p:nvPicPr>
          <p:cNvPr id="556" name="Google Shape;556;p48"/>
          <p:cNvPicPr preferRelativeResize="0"/>
          <p:nvPr/>
        </p:nvPicPr>
        <p:blipFill rotWithShape="1">
          <a:blip r:embed="rId3">
            <a:alphaModFix/>
          </a:blip>
          <a:srcRect b="0" l="0" r="0" t="0"/>
          <a:stretch/>
        </p:blipFill>
        <p:spPr>
          <a:xfrm>
            <a:off x="1222375" y="1309687"/>
            <a:ext cx="6346825" cy="4016375"/>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0" name="Shape 560"/>
        <p:cNvGrpSpPr/>
        <p:nvPr/>
      </p:nvGrpSpPr>
      <p:grpSpPr>
        <a:xfrm>
          <a:off x="0" y="0"/>
          <a:ext cx="0" cy="0"/>
          <a:chOff x="0" y="0"/>
          <a:chExt cx="0" cy="0"/>
        </a:xfrm>
      </p:grpSpPr>
      <p:pic>
        <p:nvPicPr>
          <p:cNvPr id="561" name="Google Shape;561;p49"/>
          <p:cNvPicPr preferRelativeResize="0"/>
          <p:nvPr/>
        </p:nvPicPr>
        <p:blipFill rotWithShape="1">
          <a:blip r:embed="rId3">
            <a:alphaModFix/>
          </a:blip>
          <a:srcRect b="0" l="0" r="0" t="0"/>
          <a:stretch/>
        </p:blipFill>
        <p:spPr>
          <a:xfrm>
            <a:off x="758825" y="1103312"/>
            <a:ext cx="6934200" cy="4041775"/>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5" name="Shape 565"/>
        <p:cNvGrpSpPr/>
        <p:nvPr/>
      </p:nvGrpSpPr>
      <p:grpSpPr>
        <a:xfrm>
          <a:off x="0" y="0"/>
          <a:ext cx="0" cy="0"/>
          <a:chOff x="0" y="0"/>
          <a:chExt cx="0" cy="0"/>
        </a:xfrm>
      </p:grpSpPr>
      <p:pic>
        <p:nvPicPr>
          <p:cNvPr id="566" name="Google Shape;566;p50"/>
          <p:cNvPicPr preferRelativeResize="0"/>
          <p:nvPr/>
        </p:nvPicPr>
        <p:blipFill rotWithShape="1">
          <a:blip r:embed="rId3">
            <a:alphaModFix/>
          </a:blip>
          <a:srcRect b="0" l="0" r="0" t="0"/>
          <a:stretch/>
        </p:blipFill>
        <p:spPr>
          <a:xfrm>
            <a:off x="1792287" y="1543050"/>
            <a:ext cx="5559425" cy="377190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0" name="Shape 570"/>
        <p:cNvGrpSpPr/>
        <p:nvPr/>
      </p:nvGrpSpPr>
      <p:grpSpPr>
        <a:xfrm>
          <a:off x="0" y="0"/>
          <a:ext cx="0" cy="0"/>
          <a:chOff x="0" y="0"/>
          <a:chExt cx="0" cy="0"/>
        </a:xfrm>
      </p:grpSpPr>
      <p:sp>
        <p:nvSpPr>
          <p:cNvPr id="571" name="Google Shape;571;p51"/>
          <p:cNvSpPr txBox="1"/>
          <p:nvPr>
            <p:ph type="title"/>
          </p:nvPr>
        </p:nvSpPr>
        <p:spPr>
          <a:xfrm>
            <a:off x="304800" y="381000"/>
            <a:ext cx="8402637" cy="609600"/>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r>
              <a:t/>
            </a:r>
            <a:endParaRPr b="1" sz="3600">
              <a:solidFill>
                <a:schemeClr val="dk2"/>
              </a:solidFill>
              <a:latin typeface="Tahoma"/>
              <a:ea typeface="Tahoma"/>
              <a:cs typeface="Tahoma"/>
              <a:sym typeface="Tahoma"/>
            </a:endParaRPr>
          </a:p>
        </p:txBody>
      </p:sp>
      <p:sp>
        <p:nvSpPr>
          <p:cNvPr id="572" name="Google Shape;572;p51"/>
          <p:cNvSpPr txBox="1"/>
          <p:nvPr>
            <p:ph idx="1" type="body"/>
          </p:nvPr>
        </p:nvSpPr>
        <p:spPr>
          <a:xfrm>
            <a:off x="304800" y="1371600"/>
            <a:ext cx="8458200" cy="5105400"/>
          </a:xfrm>
          <a:prstGeom prst="rect">
            <a:avLst/>
          </a:prstGeom>
          <a:noFill/>
          <a:ln>
            <a:noFill/>
          </a:ln>
        </p:spPr>
        <p:txBody>
          <a:bodyPr anchorCtr="0" anchor="t" bIns="45700" lIns="91425" spcFirstLastPara="1" rIns="91425" wrap="square" tIns="45700">
            <a:noAutofit/>
          </a:bodyPr>
          <a:lstStyle/>
          <a:p>
            <a:pPr indent="-236220" lvl="0" marL="342900" marR="0" rtl="0" algn="l">
              <a:spcBef>
                <a:spcPts val="0"/>
              </a:spcBef>
              <a:spcAft>
                <a:spcPts val="0"/>
              </a:spcAft>
              <a:buClr>
                <a:schemeClr val="folHlink"/>
              </a:buClr>
              <a:buSzPts val="1680"/>
              <a:buFont typeface="Noto Sans Symbols"/>
              <a:buNone/>
            </a:pPr>
            <a:r>
              <a:t/>
            </a:r>
            <a:endParaRPr sz="2800">
              <a:solidFill>
                <a:schemeClr val="dk1"/>
              </a:solidFill>
              <a:latin typeface="Tahoma"/>
              <a:ea typeface="Tahoma"/>
              <a:cs typeface="Tahoma"/>
              <a:sym typeface="Tahoma"/>
            </a:endParaRPr>
          </a:p>
        </p:txBody>
      </p:sp>
      <p:pic>
        <p:nvPicPr>
          <p:cNvPr id="573" name="Google Shape;573;p51"/>
          <p:cNvPicPr preferRelativeResize="0"/>
          <p:nvPr/>
        </p:nvPicPr>
        <p:blipFill rotWithShape="1">
          <a:blip r:embed="rId3">
            <a:alphaModFix/>
          </a:blip>
          <a:srcRect b="0" l="0" r="0" t="0"/>
          <a:stretch/>
        </p:blipFill>
        <p:spPr>
          <a:xfrm>
            <a:off x="857250" y="1157287"/>
            <a:ext cx="6729412" cy="411480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7" name="Shape 577"/>
        <p:cNvGrpSpPr/>
        <p:nvPr/>
      </p:nvGrpSpPr>
      <p:grpSpPr>
        <a:xfrm>
          <a:off x="0" y="0"/>
          <a:ext cx="0" cy="0"/>
          <a:chOff x="0" y="0"/>
          <a:chExt cx="0" cy="0"/>
        </a:xfrm>
      </p:grpSpPr>
      <p:sp>
        <p:nvSpPr>
          <p:cNvPr id="578" name="Google Shape;578;p52"/>
          <p:cNvSpPr txBox="1"/>
          <p:nvPr>
            <p:ph type="title"/>
          </p:nvPr>
        </p:nvSpPr>
        <p:spPr>
          <a:xfrm>
            <a:off x="304800" y="381000"/>
            <a:ext cx="8402637" cy="609600"/>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r>
              <a:t/>
            </a:r>
            <a:endParaRPr b="1" sz="3600">
              <a:solidFill>
                <a:schemeClr val="dk2"/>
              </a:solidFill>
              <a:latin typeface="Tahoma"/>
              <a:ea typeface="Tahoma"/>
              <a:cs typeface="Tahoma"/>
              <a:sym typeface="Tahoma"/>
            </a:endParaRPr>
          </a:p>
        </p:txBody>
      </p:sp>
      <p:sp>
        <p:nvSpPr>
          <p:cNvPr id="579" name="Google Shape;579;p52"/>
          <p:cNvSpPr txBox="1"/>
          <p:nvPr>
            <p:ph idx="1" type="body"/>
          </p:nvPr>
        </p:nvSpPr>
        <p:spPr>
          <a:xfrm>
            <a:off x="304800" y="1371600"/>
            <a:ext cx="8458200" cy="5105400"/>
          </a:xfrm>
          <a:prstGeom prst="rect">
            <a:avLst/>
          </a:prstGeom>
          <a:noFill/>
          <a:ln>
            <a:noFill/>
          </a:ln>
        </p:spPr>
        <p:txBody>
          <a:bodyPr anchorCtr="0" anchor="t" bIns="45700" lIns="91425" spcFirstLastPara="1" rIns="91425" wrap="square" tIns="45700">
            <a:noAutofit/>
          </a:bodyPr>
          <a:lstStyle/>
          <a:p>
            <a:pPr indent="-236220" lvl="0" marL="342900" marR="0" rtl="0" algn="l">
              <a:spcBef>
                <a:spcPts val="0"/>
              </a:spcBef>
              <a:spcAft>
                <a:spcPts val="0"/>
              </a:spcAft>
              <a:buClr>
                <a:schemeClr val="folHlink"/>
              </a:buClr>
              <a:buSzPts val="1680"/>
              <a:buFont typeface="Noto Sans Symbols"/>
              <a:buNone/>
            </a:pPr>
            <a:r>
              <a:t/>
            </a:r>
            <a:endParaRPr sz="2800">
              <a:solidFill>
                <a:schemeClr val="dk1"/>
              </a:solidFill>
              <a:latin typeface="Tahoma"/>
              <a:ea typeface="Tahoma"/>
              <a:cs typeface="Tahoma"/>
              <a:sym typeface="Tahoma"/>
            </a:endParaRPr>
          </a:p>
        </p:txBody>
      </p:sp>
      <p:pic>
        <p:nvPicPr>
          <p:cNvPr id="580" name="Google Shape;580;p52"/>
          <p:cNvPicPr preferRelativeResize="0"/>
          <p:nvPr/>
        </p:nvPicPr>
        <p:blipFill rotWithShape="1">
          <a:blip r:embed="rId3">
            <a:alphaModFix/>
          </a:blip>
          <a:srcRect b="0" l="0" r="0" t="0"/>
          <a:stretch/>
        </p:blipFill>
        <p:spPr>
          <a:xfrm>
            <a:off x="1446212" y="1628775"/>
            <a:ext cx="6251575" cy="360045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4" name="Shape 584"/>
        <p:cNvGrpSpPr/>
        <p:nvPr/>
      </p:nvGrpSpPr>
      <p:grpSpPr>
        <a:xfrm>
          <a:off x="0" y="0"/>
          <a:ext cx="0" cy="0"/>
          <a:chOff x="0" y="0"/>
          <a:chExt cx="0" cy="0"/>
        </a:xfrm>
      </p:grpSpPr>
      <p:sp>
        <p:nvSpPr>
          <p:cNvPr id="585" name="Google Shape;585;p53"/>
          <p:cNvSpPr txBox="1"/>
          <p:nvPr>
            <p:ph type="title"/>
          </p:nvPr>
        </p:nvSpPr>
        <p:spPr>
          <a:xfrm>
            <a:off x="304800" y="381000"/>
            <a:ext cx="8402637" cy="609600"/>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r>
              <a:t/>
            </a:r>
            <a:endParaRPr b="1" sz="3600">
              <a:solidFill>
                <a:schemeClr val="dk2"/>
              </a:solidFill>
              <a:latin typeface="Tahoma"/>
              <a:ea typeface="Tahoma"/>
              <a:cs typeface="Tahoma"/>
              <a:sym typeface="Tahoma"/>
            </a:endParaRPr>
          </a:p>
        </p:txBody>
      </p:sp>
      <p:sp>
        <p:nvSpPr>
          <p:cNvPr id="586" name="Google Shape;586;p53"/>
          <p:cNvSpPr txBox="1"/>
          <p:nvPr>
            <p:ph idx="1" type="body"/>
          </p:nvPr>
        </p:nvSpPr>
        <p:spPr>
          <a:xfrm>
            <a:off x="304800" y="1371600"/>
            <a:ext cx="8458200" cy="5105400"/>
          </a:xfrm>
          <a:prstGeom prst="rect">
            <a:avLst/>
          </a:prstGeom>
          <a:noFill/>
          <a:ln>
            <a:noFill/>
          </a:ln>
        </p:spPr>
        <p:txBody>
          <a:bodyPr anchorCtr="0" anchor="t" bIns="45700" lIns="91425" spcFirstLastPara="1" rIns="91425" wrap="square" tIns="45700">
            <a:noAutofit/>
          </a:bodyPr>
          <a:lstStyle/>
          <a:p>
            <a:pPr indent="-236220" lvl="0" marL="342900" marR="0" rtl="0" algn="l">
              <a:spcBef>
                <a:spcPts val="0"/>
              </a:spcBef>
              <a:spcAft>
                <a:spcPts val="0"/>
              </a:spcAft>
              <a:buClr>
                <a:schemeClr val="folHlink"/>
              </a:buClr>
              <a:buSzPts val="1680"/>
              <a:buFont typeface="Noto Sans Symbols"/>
              <a:buNone/>
            </a:pPr>
            <a:r>
              <a:t/>
            </a:r>
            <a:endParaRPr sz="2800">
              <a:solidFill>
                <a:schemeClr val="dk1"/>
              </a:solidFill>
              <a:latin typeface="Tahoma"/>
              <a:ea typeface="Tahoma"/>
              <a:cs typeface="Tahoma"/>
              <a:sym typeface="Tahoma"/>
            </a:endParaRPr>
          </a:p>
        </p:txBody>
      </p:sp>
      <p:pic>
        <p:nvPicPr>
          <p:cNvPr id="587" name="Google Shape;587;p53"/>
          <p:cNvPicPr preferRelativeResize="0"/>
          <p:nvPr/>
        </p:nvPicPr>
        <p:blipFill rotWithShape="1">
          <a:blip r:embed="rId3">
            <a:alphaModFix/>
          </a:blip>
          <a:srcRect b="0" l="0" r="0" t="0"/>
          <a:stretch/>
        </p:blipFill>
        <p:spPr>
          <a:xfrm>
            <a:off x="1238250" y="1309687"/>
            <a:ext cx="6110287" cy="3659187"/>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1" name="Shape 591"/>
        <p:cNvGrpSpPr/>
        <p:nvPr/>
      </p:nvGrpSpPr>
      <p:grpSpPr>
        <a:xfrm>
          <a:off x="0" y="0"/>
          <a:ext cx="0" cy="0"/>
          <a:chOff x="0" y="0"/>
          <a:chExt cx="0" cy="0"/>
        </a:xfrm>
      </p:grpSpPr>
      <p:sp>
        <p:nvSpPr>
          <p:cNvPr id="592" name="Google Shape;592;p54"/>
          <p:cNvSpPr txBox="1"/>
          <p:nvPr>
            <p:ph type="title"/>
          </p:nvPr>
        </p:nvSpPr>
        <p:spPr>
          <a:xfrm>
            <a:off x="304800" y="381000"/>
            <a:ext cx="8402637" cy="609600"/>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r>
              <a:t/>
            </a:r>
            <a:endParaRPr b="1" sz="3600">
              <a:solidFill>
                <a:schemeClr val="dk2"/>
              </a:solidFill>
              <a:latin typeface="Tahoma"/>
              <a:ea typeface="Tahoma"/>
              <a:cs typeface="Tahoma"/>
              <a:sym typeface="Tahoma"/>
            </a:endParaRPr>
          </a:p>
        </p:txBody>
      </p:sp>
      <p:sp>
        <p:nvSpPr>
          <p:cNvPr id="593" name="Google Shape;593;p54"/>
          <p:cNvSpPr txBox="1"/>
          <p:nvPr>
            <p:ph idx="1" type="body"/>
          </p:nvPr>
        </p:nvSpPr>
        <p:spPr>
          <a:xfrm>
            <a:off x="304800" y="1371600"/>
            <a:ext cx="8458200" cy="5105400"/>
          </a:xfrm>
          <a:prstGeom prst="rect">
            <a:avLst/>
          </a:prstGeom>
          <a:noFill/>
          <a:ln>
            <a:noFill/>
          </a:ln>
        </p:spPr>
        <p:txBody>
          <a:bodyPr anchorCtr="0" anchor="t" bIns="45700" lIns="91425" spcFirstLastPara="1" rIns="91425" wrap="square" tIns="45700">
            <a:noAutofit/>
          </a:bodyPr>
          <a:lstStyle/>
          <a:p>
            <a:pPr indent="-236220" lvl="0" marL="342900" marR="0" rtl="0" algn="l">
              <a:spcBef>
                <a:spcPts val="0"/>
              </a:spcBef>
              <a:spcAft>
                <a:spcPts val="0"/>
              </a:spcAft>
              <a:buClr>
                <a:schemeClr val="folHlink"/>
              </a:buClr>
              <a:buSzPts val="1680"/>
              <a:buFont typeface="Noto Sans Symbols"/>
              <a:buNone/>
            </a:pPr>
            <a:r>
              <a:t/>
            </a:r>
            <a:endParaRPr sz="2800">
              <a:solidFill>
                <a:schemeClr val="dk1"/>
              </a:solidFill>
              <a:latin typeface="Tahoma"/>
              <a:ea typeface="Tahoma"/>
              <a:cs typeface="Tahoma"/>
              <a:sym typeface="Tahoma"/>
            </a:endParaRPr>
          </a:p>
        </p:txBody>
      </p:sp>
      <p:pic>
        <p:nvPicPr>
          <p:cNvPr id="594" name="Google Shape;594;p54"/>
          <p:cNvPicPr preferRelativeResize="0"/>
          <p:nvPr/>
        </p:nvPicPr>
        <p:blipFill rotWithShape="1">
          <a:blip r:embed="rId3">
            <a:alphaModFix/>
          </a:blip>
          <a:srcRect b="0" l="0" r="0" t="0"/>
          <a:stretch/>
        </p:blipFill>
        <p:spPr>
          <a:xfrm>
            <a:off x="1446212" y="1592262"/>
            <a:ext cx="6251575" cy="3673475"/>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8" name="Shape 598"/>
        <p:cNvGrpSpPr/>
        <p:nvPr/>
      </p:nvGrpSpPr>
      <p:grpSpPr>
        <a:xfrm>
          <a:off x="0" y="0"/>
          <a:ext cx="0" cy="0"/>
          <a:chOff x="0" y="0"/>
          <a:chExt cx="0" cy="0"/>
        </a:xfrm>
      </p:grpSpPr>
      <p:sp>
        <p:nvSpPr>
          <p:cNvPr id="599" name="Google Shape;599;p55"/>
          <p:cNvSpPr txBox="1"/>
          <p:nvPr>
            <p:ph type="title"/>
          </p:nvPr>
        </p:nvSpPr>
        <p:spPr>
          <a:xfrm>
            <a:off x="304800" y="381000"/>
            <a:ext cx="8402637" cy="609600"/>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r>
              <a:t/>
            </a:r>
            <a:endParaRPr b="1" sz="3600">
              <a:solidFill>
                <a:schemeClr val="dk2"/>
              </a:solidFill>
              <a:latin typeface="Tahoma"/>
              <a:ea typeface="Tahoma"/>
              <a:cs typeface="Tahoma"/>
              <a:sym typeface="Tahoma"/>
            </a:endParaRPr>
          </a:p>
        </p:txBody>
      </p:sp>
      <p:sp>
        <p:nvSpPr>
          <p:cNvPr id="600" name="Google Shape;600;p55"/>
          <p:cNvSpPr txBox="1"/>
          <p:nvPr>
            <p:ph idx="1" type="body"/>
          </p:nvPr>
        </p:nvSpPr>
        <p:spPr>
          <a:xfrm>
            <a:off x="304800" y="1371600"/>
            <a:ext cx="8458200" cy="5105400"/>
          </a:xfrm>
          <a:prstGeom prst="rect">
            <a:avLst/>
          </a:prstGeom>
          <a:noFill/>
          <a:ln>
            <a:noFill/>
          </a:ln>
        </p:spPr>
        <p:txBody>
          <a:bodyPr anchorCtr="0" anchor="t" bIns="45700" lIns="91425" spcFirstLastPara="1" rIns="91425" wrap="square" tIns="45700">
            <a:noAutofit/>
          </a:bodyPr>
          <a:lstStyle/>
          <a:p>
            <a:pPr indent="-236220" lvl="0" marL="342900" marR="0" rtl="0" algn="l">
              <a:spcBef>
                <a:spcPts val="0"/>
              </a:spcBef>
              <a:spcAft>
                <a:spcPts val="0"/>
              </a:spcAft>
              <a:buClr>
                <a:schemeClr val="folHlink"/>
              </a:buClr>
              <a:buSzPts val="1680"/>
              <a:buFont typeface="Noto Sans Symbols"/>
              <a:buNone/>
            </a:pPr>
            <a:r>
              <a:t/>
            </a:r>
            <a:endParaRPr sz="2800">
              <a:solidFill>
                <a:schemeClr val="dk1"/>
              </a:solidFill>
              <a:latin typeface="Tahoma"/>
              <a:ea typeface="Tahoma"/>
              <a:cs typeface="Tahoma"/>
              <a:sym typeface="Tahoma"/>
            </a:endParaRPr>
          </a:p>
        </p:txBody>
      </p:sp>
      <p:pic>
        <p:nvPicPr>
          <p:cNvPr id="601" name="Google Shape;601;p55"/>
          <p:cNvPicPr preferRelativeResize="0"/>
          <p:nvPr/>
        </p:nvPicPr>
        <p:blipFill rotWithShape="1">
          <a:blip r:embed="rId3">
            <a:alphaModFix/>
          </a:blip>
          <a:srcRect b="0" l="0" r="0" t="0"/>
          <a:stretch/>
        </p:blipFill>
        <p:spPr>
          <a:xfrm>
            <a:off x="1582737" y="1095375"/>
            <a:ext cx="5897562" cy="42291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pic>
        <p:nvPicPr>
          <p:cNvPr descr="Decision Tree Algorithm Examples in Data Mining" id="200" name="Google Shape;200;p6"/>
          <p:cNvPicPr preferRelativeResize="0"/>
          <p:nvPr/>
        </p:nvPicPr>
        <p:blipFill rotWithShape="1">
          <a:blip r:embed="rId3">
            <a:alphaModFix/>
          </a:blip>
          <a:srcRect b="0" l="0" r="0" t="0"/>
          <a:stretch/>
        </p:blipFill>
        <p:spPr>
          <a:xfrm>
            <a:off x="990600" y="0"/>
            <a:ext cx="7924800" cy="6858000"/>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5" name="Shape 605"/>
        <p:cNvGrpSpPr/>
        <p:nvPr/>
      </p:nvGrpSpPr>
      <p:grpSpPr>
        <a:xfrm>
          <a:off x="0" y="0"/>
          <a:ext cx="0" cy="0"/>
          <a:chOff x="0" y="0"/>
          <a:chExt cx="0" cy="0"/>
        </a:xfrm>
      </p:grpSpPr>
      <p:sp>
        <p:nvSpPr>
          <p:cNvPr id="606" name="Google Shape;606;p56"/>
          <p:cNvSpPr txBox="1"/>
          <p:nvPr>
            <p:ph type="title"/>
          </p:nvPr>
        </p:nvSpPr>
        <p:spPr>
          <a:xfrm>
            <a:off x="304800" y="381000"/>
            <a:ext cx="8402637" cy="609600"/>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r>
              <a:t/>
            </a:r>
            <a:endParaRPr b="1" sz="3600">
              <a:solidFill>
                <a:schemeClr val="dk2"/>
              </a:solidFill>
              <a:latin typeface="Tahoma"/>
              <a:ea typeface="Tahoma"/>
              <a:cs typeface="Tahoma"/>
              <a:sym typeface="Tahoma"/>
            </a:endParaRPr>
          </a:p>
        </p:txBody>
      </p:sp>
      <p:sp>
        <p:nvSpPr>
          <p:cNvPr id="607" name="Google Shape;607;p56"/>
          <p:cNvSpPr txBox="1"/>
          <p:nvPr>
            <p:ph idx="1" type="body"/>
          </p:nvPr>
        </p:nvSpPr>
        <p:spPr>
          <a:xfrm>
            <a:off x="304800" y="1371600"/>
            <a:ext cx="8458200" cy="5105400"/>
          </a:xfrm>
          <a:prstGeom prst="rect">
            <a:avLst/>
          </a:prstGeom>
          <a:noFill/>
          <a:ln>
            <a:noFill/>
          </a:ln>
        </p:spPr>
        <p:txBody>
          <a:bodyPr anchorCtr="0" anchor="t" bIns="45700" lIns="91425" spcFirstLastPara="1" rIns="91425" wrap="square" tIns="45700">
            <a:noAutofit/>
          </a:bodyPr>
          <a:lstStyle/>
          <a:p>
            <a:pPr indent="-236220" lvl="0" marL="342900" marR="0" rtl="0" algn="l">
              <a:spcBef>
                <a:spcPts val="0"/>
              </a:spcBef>
              <a:spcAft>
                <a:spcPts val="0"/>
              </a:spcAft>
              <a:buClr>
                <a:schemeClr val="folHlink"/>
              </a:buClr>
              <a:buSzPts val="1680"/>
              <a:buFont typeface="Noto Sans Symbols"/>
              <a:buNone/>
            </a:pPr>
            <a:r>
              <a:t/>
            </a:r>
            <a:endParaRPr sz="2800">
              <a:solidFill>
                <a:schemeClr val="dk1"/>
              </a:solidFill>
              <a:latin typeface="Tahoma"/>
              <a:ea typeface="Tahoma"/>
              <a:cs typeface="Tahoma"/>
              <a:sym typeface="Tahoma"/>
            </a:endParaRPr>
          </a:p>
        </p:txBody>
      </p:sp>
      <p:pic>
        <p:nvPicPr>
          <p:cNvPr id="608" name="Google Shape;608;p56"/>
          <p:cNvPicPr preferRelativeResize="0"/>
          <p:nvPr/>
        </p:nvPicPr>
        <p:blipFill rotWithShape="1">
          <a:blip r:embed="rId3">
            <a:alphaModFix/>
          </a:blip>
          <a:srcRect b="0" l="0" r="0" t="0"/>
          <a:stretch/>
        </p:blipFill>
        <p:spPr>
          <a:xfrm>
            <a:off x="1484312" y="1131887"/>
            <a:ext cx="5937250" cy="4483100"/>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2" name="Shape 612"/>
        <p:cNvGrpSpPr/>
        <p:nvPr/>
      </p:nvGrpSpPr>
      <p:grpSpPr>
        <a:xfrm>
          <a:off x="0" y="0"/>
          <a:ext cx="0" cy="0"/>
          <a:chOff x="0" y="0"/>
          <a:chExt cx="0" cy="0"/>
        </a:xfrm>
      </p:grpSpPr>
      <p:sp>
        <p:nvSpPr>
          <p:cNvPr id="613" name="Google Shape;613;p57"/>
          <p:cNvSpPr txBox="1"/>
          <p:nvPr>
            <p:ph type="title"/>
          </p:nvPr>
        </p:nvSpPr>
        <p:spPr>
          <a:xfrm>
            <a:off x="304800" y="381000"/>
            <a:ext cx="8402637" cy="609600"/>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r>
              <a:t/>
            </a:r>
            <a:endParaRPr b="1" sz="3600">
              <a:solidFill>
                <a:schemeClr val="dk2"/>
              </a:solidFill>
              <a:latin typeface="Tahoma"/>
              <a:ea typeface="Tahoma"/>
              <a:cs typeface="Tahoma"/>
              <a:sym typeface="Tahoma"/>
            </a:endParaRPr>
          </a:p>
        </p:txBody>
      </p:sp>
      <p:sp>
        <p:nvSpPr>
          <p:cNvPr id="614" name="Google Shape;614;p57"/>
          <p:cNvSpPr txBox="1"/>
          <p:nvPr>
            <p:ph idx="1" type="body"/>
          </p:nvPr>
        </p:nvSpPr>
        <p:spPr>
          <a:xfrm>
            <a:off x="304800" y="1371600"/>
            <a:ext cx="8458200" cy="5105400"/>
          </a:xfrm>
          <a:prstGeom prst="rect">
            <a:avLst/>
          </a:prstGeom>
          <a:noFill/>
          <a:ln>
            <a:noFill/>
          </a:ln>
        </p:spPr>
        <p:txBody>
          <a:bodyPr anchorCtr="0" anchor="t" bIns="45700" lIns="91425" spcFirstLastPara="1" rIns="91425" wrap="square" tIns="45700">
            <a:noAutofit/>
          </a:bodyPr>
          <a:lstStyle/>
          <a:p>
            <a:pPr indent="-236220" lvl="0" marL="342900" marR="0" rtl="0" algn="l">
              <a:spcBef>
                <a:spcPts val="0"/>
              </a:spcBef>
              <a:spcAft>
                <a:spcPts val="0"/>
              </a:spcAft>
              <a:buClr>
                <a:schemeClr val="folHlink"/>
              </a:buClr>
              <a:buSzPts val="1680"/>
              <a:buFont typeface="Noto Sans Symbols"/>
              <a:buNone/>
            </a:pPr>
            <a:r>
              <a:t/>
            </a:r>
            <a:endParaRPr sz="2800">
              <a:solidFill>
                <a:schemeClr val="dk1"/>
              </a:solidFill>
              <a:latin typeface="Tahoma"/>
              <a:ea typeface="Tahoma"/>
              <a:cs typeface="Tahoma"/>
              <a:sym typeface="Tahoma"/>
            </a:endParaRPr>
          </a:p>
        </p:txBody>
      </p:sp>
      <p:pic>
        <p:nvPicPr>
          <p:cNvPr id="615" name="Google Shape;615;p57"/>
          <p:cNvPicPr preferRelativeResize="0"/>
          <p:nvPr/>
        </p:nvPicPr>
        <p:blipFill rotWithShape="1">
          <a:blip r:embed="rId3">
            <a:alphaModFix/>
          </a:blip>
          <a:srcRect b="0" l="0" r="0" t="0"/>
          <a:stretch/>
        </p:blipFill>
        <p:spPr>
          <a:xfrm>
            <a:off x="1196975" y="981075"/>
            <a:ext cx="6246812" cy="4246562"/>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9" name="Shape 619"/>
        <p:cNvGrpSpPr/>
        <p:nvPr/>
      </p:nvGrpSpPr>
      <p:grpSpPr>
        <a:xfrm>
          <a:off x="0" y="0"/>
          <a:ext cx="0" cy="0"/>
          <a:chOff x="0" y="0"/>
          <a:chExt cx="0" cy="0"/>
        </a:xfrm>
      </p:grpSpPr>
      <p:sp>
        <p:nvSpPr>
          <p:cNvPr id="620" name="Google Shape;620;p58"/>
          <p:cNvSpPr txBox="1"/>
          <p:nvPr>
            <p:ph type="title"/>
          </p:nvPr>
        </p:nvSpPr>
        <p:spPr>
          <a:xfrm>
            <a:off x="304800" y="381000"/>
            <a:ext cx="8402637" cy="609600"/>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r>
              <a:t/>
            </a:r>
            <a:endParaRPr b="1" sz="3600">
              <a:solidFill>
                <a:schemeClr val="dk2"/>
              </a:solidFill>
              <a:latin typeface="Tahoma"/>
              <a:ea typeface="Tahoma"/>
              <a:cs typeface="Tahoma"/>
              <a:sym typeface="Tahoma"/>
            </a:endParaRPr>
          </a:p>
        </p:txBody>
      </p:sp>
      <p:sp>
        <p:nvSpPr>
          <p:cNvPr id="621" name="Google Shape;621;p58"/>
          <p:cNvSpPr txBox="1"/>
          <p:nvPr>
            <p:ph idx="1" type="body"/>
          </p:nvPr>
        </p:nvSpPr>
        <p:spPr>
          <a:xfrm>
            <a:off x="304800" y="1371600"/>
            <a:ext cx="8458200" cy="5105400"/>
          </a:xfrm>
          <a:prstGeom prst="rect">
            <a:avLst/>
          </a:prstGeom>
          <a:noFill/>
          <a:ln>
            <a:noFill/>
          </a:ln>
        </p:spPr>
        <p:txBody>
          <a:bodyPr anchorCtr="0" anchor="t" bIns="45700" lIns="91425" spcFirstLastPara="1" rIns="91425" wrap="square" tIns="45700">
            <a:noAutofit/>
          </a:bodyPr>
          <a:lstStyle/>
          <a:p>
            <a:pPr indent="-236220" lvl="0" marL="342900" marR="0" rtl="0" algn="l">
              <a:spcBef>
                <a:spcPts val="0"/>
              </a:spcBef>
              <a:spcAft>
                <a:spcPts val="0"/>
              </a:spcAft>
              <a:buClr>
                <a:schemeClr val="folHlink"/>
              </a:buClr>
              <a:buSzPts val="1680"/>
              <a:buFont typeface="Noto Sans Symbols"/>
              <a:buNone/>
            </a:pPr>
            <a:r>
              <a:t/>
            </a:r>
            <a:endParaRPr sz="2800">
              <a:solidFill>
                <a:schemeClr val="dk1"/>
              </a:solidFill>
              <a:latin typeface="Tahoma"/>
              <a:ea typeface="Tahoma"/>
              <a:cs typeface="Tahoma"/>
              <a:sym typeface="Tahoma"/>
            </a:endParaRPr>
          </a:p>
        </p:txBody>
      </p:sp>
      <p:pic>
        <p:nvPicPr>
          <p:cNvPr id="622" name="Google Shape;622;p58"/>
          <p:cNvPicPr preferRelativeResize="0"/>
          <p:nvPr/>
        </p:nvPicPr>
        <p:blipFill rotWithShape="1">
          <a:blip r:embed="rId3">
            <a:alphaModFix/>
          </a:blip>
          <a:srcRect b="0" l="0" r="0" t="0"/>
          <a:stretch/>
        </p:blipFill>
        <p:spPr>
          <a:xfrm>
            <a:off x="1079500" y="1163637"/>
            <a:ext cx="7105650" cy="4010025"/>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6" name="Shape 626"/>
        <p:cNvGrpSpPr/>
        <p:nvPr/>
      </p:nvGrpSpPr>
      <p:grpSpPr>
        <a:xfrm>
          <a:off x="0" y="0"/>
          <a:ext cx="0" cy="0"/>
          <a:chOff x="0" y="0"/>
          <a:chExt cx="0" cy="0"/>
        </a:xfrm>
      </p:grpSpPr>
      <p:sp>
        <p:nvSpPr>
          <p:cNvPr id="627" name="Google Shape;627;p59"/>
          <p:cNvSpPr txBox="1"/>
          <p:nvPr>
            <p:ph type="title"/>
          </p:nvPr>
        </p:nvSpPr>
        <p:spPr>
          <a:xfrm>
            <a:off x="0" y="228600"/>
            <a:ext cx="9144000" cy="9906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Clr>
                <a:schemeClr val="dk2"/>
              </a:buClr>
              <a:buSzPts val="2800"/>
              <a:buFont typeface="Tahoma"/>
              <a:buNone/>
            </a:pPr>
            <a:r>
              <a:rPr b="1" i="0" lang="en-US" sz="2800" u="none">
                <a:solidFill>
                  <a:schemeClr val="dk2"/>
                </a:solidFill>
                <a:latin typeface="Tahoma"/>
                <a:ea typeface="Tahoma"/>
                <a:cs typeface="Tahoma"/>
                <a:sym typeface="Tahoma"/>
              </a:rPr>
              <a:t>PARTITIONING AROUND MEDOIDS/ K-MEDOID ALGORITHM</a:t>
            </a:r>
            <a:endParaRPr/>
          </a:p>
        </p:txBody>
      </p:sp>
      <p:sp>
        <p:nvSpPr>
          <p:cNvPr id="628" name="Google Shape;628;p59"/>
          <p:cNvSpPr txBox="1"/>
          <p:nvPr/>
        </p:nvSpPr>
        <p:spPr>
          <a:xfrm>
            <a:off x="304800" y="6477000"/>
            <a:ext cx="1905000" cy="3810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Tahoma"/>
              <a:buNone/>
            </a:pPr>
            <a:fld id="{00000000-1234-1234-1234-123412341234}" type="slidenum">
              <a:rPr b="0" i="0" lang="en-US" sz="1200" u="none">
                <a:solidFill>
                  <a:schemeClr val="dk1"/>
                </a:solidFill>
                <a:latin typeface="Tahoma"/>
                <a:ea typeface="Tahoma"/>
                <a:cs typeface="Tahoma"/>
                <a:sym typeface="Tahoma"/>
              </a:rPr>
              <a:t>‹#›</a:t>
            </a:fld>
            <a:endParaRPr/>
          </a:p>
        </p:txBody>
      </p:sp>
      <p:pic>
        <p:nvPicPr>
          <p:cNvPr id="629" name="Google Shape;629;p59"/>
          <p:cNvPicPr preferRelativeResize="0"/>
          <p:nvPr/>
        </p:nvPicPr>
        <p:blipFill rotWithShape="1">
          <a:blip r:embed="rId3">
            <a:alphaModFix/>
          </a:blip>
          <a:srcRect b="26296" l="14166" r="41667" t="18888"/>
          <a:stretch/>
        </p:blipFill>
        <p:spPr>
          <a:xfrm>
            <a:off x="1295400" y="1447800"/>
            <a:ext cx="6629400" cy="4114800"/>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3" name="Shape 633"/>
        <p:cNvGrpSpPr/>
        <p:nvPr/>
      </p:nvGrpSpPr>
      <p:grpSpPr>
        <a:xfrm>
          <a:off x="0" y="0"/>
          <a:ext cx="0" cy="0"/>
          <a:chOff x="0" y="0"/>
          <a:chExt cx="0" cy="0"/>
        </a:xfrm>
      </p:grpSpPr>
      <p:pic>
        <p:nvPicPr>
          <p:cNvPr id="634" name="Google Shape;634;p60"/>
          <p:cNvPicPr preferRelativeResize="0"/>
          <p:nvPr>
            <p:ph idx="1" type="body"/>
          </p:nvPr>
        </p:nvPicPr>
        <p:blipFill rotWithShape="1">
          <a:blip r:embed="rId3">
            <a:alphaModFix/>
          </a:blip>
          <a:srcRect b="23573" l="13514" r="41441" t="18768"/>
          <a:stretch/>
        </p:blipFill>
        <p:spPr>
          <a:xfrm>
            <a:off x="228600" y="228600"/>
            <a:ext cx="8610600" cy="6096000"/>
          </a:xfrm>
          <a:prstGeom prst="rect">
            <a:avLst/>
          </a:prstGeom>
          <a:noFill/>
          <a:ln>
            <a:noFill/>
          </a:ln>
        </p:spPr>
      </p:pic>
      <p:sp>
        <p:nvSpPr>
          <p:cNvPr id="635" name="Google Shape;635;p60"/>
          <p:cNvSpPr txBox="1"/>
          <p:nvPr/>
        </p:nvSpPr>
        <p:spPr>
          <a:xfrm>
            <a:off x="304800" y="6477000"/>
            <a:ext cx="1905000" cy="3810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Tahoma"/>
              <a:buNone/>
            </a:pPr>
            <a:fld id="{00000000-1234-1234-1234-123412341234}" type="slidenum">
              <a:rPr b="0" i="0" lang="en-US" sz="1200" u="none">
                <a:solidFill>
                  <a:schemeClr val="dk1"/>
                </a:solidFill>
                <a:latin typeface="Tahoma"/>
                <a:ea typeface="Tahoma"/>
                <a:cs typeface="Tahoma"/>
                <a:sym typeface="Tahoma"/>
              </a:rPr>
              <a:t>‹#›</a:t>
            </a:fld>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9" name="Shape 639"/>
        <p:cNvGrpSpPr/>
        <p:nvPr/>
      </p:nvGrpSpPr>
      <p:grpSpPr>
        <a:xfrm>
          <a:off x="0" y="0"/>
          <a:ext cx="0" cy="0"/>
          <a:chOff x="0" y="0"/>
          <a:chExt cx="0" cy="0"/>
        </a:xfrm>
      </p:grpSpPr>
      <p:sp>
        <p:nvSpPr>
          <p:cNvPr id="640" name="Google Shape;640;p61"/>
          <p:cNvSpPr txBox="1"/>
          <p:nvPr/>
        </p:nvSpPr>
        <p:spPr>
          <a:xfrm>
            <a:off x="304800" y="6477000"/>
            <a:ext cx="1905000" cy="3810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Tahoma"/>
              <a:buNone/>
            </a:pPr>
            <a:fld id="{00000000-1234-1234-1234-123412341234}" type="slidenum">
              <a:rPr b="0" i="0" lang="en-US" sz="1200" u="none">
                <a:solidFill>
                  <a:schemeClr val="dk1"/>
                </a:solidFill>
                <a:latin typeface="Tahoma"/>
                <a:ea typeface="Tahoma"/>
                <a:cs typeface="Tahoma"/>
                <a:sym typeface="Tahoma"/>
              </a:rPr>
              <a:t>‹#›</a:t>
            </a:fld>
            <a:endParaRPr/>
          </a:p>
        </p:txBody>
      </p:sp>
      <p:pic>
        <p:nvPicPr>
          <p:cNvPr id="641" name="Google Shape;641;p61"/>
          <p:cNvPicPr preferRelativeResize="0"/>
          <p:nvPr/>
        </p:nvPicPr>
        <p:blipFill rotWithShape="1">
          <a:blip r:embed="rId3">
            <a:alphaModFix/>
          </a:blip>
          <a:srcRect b="20369" l="13333" r="41667" t="17407"/>
          <a:stretch/>
        </p:blipFill>
        <p:spPr>
          <a:xfrm>
            <a:off x="304800" y="457200"/>
            <a:ext cx="8458200" cy="5791200"/>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5" name="Shape 645"/>
        <p:cNvGrpSpPr/>
        <p:nvPr/>
      </p:nvGrpSpPr>
      <p:grpSpPr>
        <a:xfrm>
          <a:off x="0" y="0"/>
          <a:ext cx="0" cy="0"/>
          <a:chOff x="0" y="0"/>
          <a:chExt cx="0" cy="0"/>
        </a:xfrm>
      </p:grpSpPr>
      <p:sp>
        <p:nvSpPr>
          <p:cNvPr id="646" name="Google Shape;646;p62"/>
          <p:cNvSpPr txBox="1"/>
          <p:nvPr/>
        </p:nvSpPr>
        <p:spPr>
          <a:xfrm>
            <a:off x="304800" y="6477000"/>
            <a:ext cx="1905000" cy="3810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Tahoma"/>
              <a:buNone/>
            </a:pPr>
            <a:fld id="{00000000-1234-1234-1234-123412341234}" type="slidenum">
              <a:rPr b="0" i="0" lang="en-US" sz="1200" u="none">
                <a:solidFill>
                  <a:schemeClr val="dk1"/>
                </a:solidFill>
                <a:latin typeface="Tahoma"/>
                <a:ea typeface="Tahoma"/>
                <a:cs typeface="Tahoma"/>
                <a:sym typeface="Tahoma"/>
              </a:rPr>
              <a:t>‹#›</a:t>
            </a:fld>
            <a:endParaRPr/>
          </a:p>
        </p:txBody>
      </p:sp>
      <p:pic>
        <p:nvPicPr>
          <p:cNvPr id="647" name="Google Shape;647;p62"/>
          <p:cNvPicPr preferRelativeResize="0"/>
          <p:nvPr/>
        </p:nvPicPr>
        <p:blipFill rotWithShape="1">
          <a:blip r:embed="rId3">
            <a:alphaModFix/>
          </a:blip>
          <a:srcRect b="36666" l="13333" r="43333" t="18888"/>
          <a:stretch/>
        </p:blipFill>
        <p:spPr>
          <a:xfrm>
            <a:off x="304800" y="533400"/>
            <a:ext cx="8534400" cy="5562600"/>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1" name="Shape 651"/>
        <p:cNvGrpSpPr/>
        <p:nvPr/>
      </p:nvGrpSpPr>
      <p:grpSpPr>
        <a:xfrm>
          <a:off x="0" y="0"/>
          <a:ext cx="0" cy="0"/>
          <a:chOff x="0" y="0"/>
          <a:chExt cx="0" cy="0"/>
        </a:xfrm>
      </p:grpSpPr>
      <p:sp>
        <p:nvSpPr>
          <p:cNvPr id="652" name="Google Shape;652;p63"/>
          <p:cNvSpPr txBox="1"/>
          <p:nvPr/>
        </p:nvSpPr>
        <p:spPr>
          <a:xfrm>
            <a:off x="304800" y="6477000"/>
            <a:ext cx="1905000" cy="3810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Tahoma"/>
              <a:buNone/>
            </a:pPr>
            <a:fld id="{00000000-1234-1234-1234-123412341234}" type="slidenum">
              <a:rPr b="0" i="0" lang="en-US" sz="1200" u="none">
                <a:solidFill>
                  <a:schemeClr val="dk1"/>
                </a:solidFill>
                <a:latin typeface="Tahoma"/>
                <a:ea typeface="Tahoma"/>
                <a:cs typeface="Tahoma"/>
                <a:sym typeface="Tahoma"/>
              </a:rPr>
              <a:t>‹#›</a:t>
            </a:fld>
            <a:endParaRPr/>
          </a:p>
        </p:txBody>
      </p:sp>
      <p:pic>
        <p:nvPicPr>
          <p:cNvPr id="653" name="Google Shape;653;p63"/>
          <p:cNvPicPr preferRelativeResize="0"/>
          <p:nvPr/>
        </p:nvPicPr>
        <p:blipFill rotWithShape="1">
          <a:blip r:embed="rId3">
            <a:alphaModFix/>
          </a:blip>
          <a:srcRect b="26296" l="13333" r="41667" t="18888"/>
          <a:stretch/>
        </p:blipFill>
        <p:spPr>
          <a:xfrm>
            <a:off x="228600" y="838200"/>
            <a:ext cx="8686800" cy="4648200"/>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7" name="Shape 657"/>
        <p:cNvGrpSpPr/>
        <p:nvPr/>
      </p:nvGrpSpPr>
      <p:grpSpPr>
        <a:xfrm>
          <a:off x="0" y="0"/>
          <a:ext cx="0" cy="0"/>
          <a:chOff x="0" y="0"/>
          <a:chExt cx="0" cy="0"/>
        </a:xfrm>
      </p:grpSpPr>
      <p:sp>
        <p:nvSpPr>
          <p:cNvPr id="658" name="Google Shape;658;p64"/>
          <p:cNvSpPr txBox="1"/>
          <p:nvPr/>
        </p:nvSpPr>
        <p:spPr>
          <a:xfrm>
            <a:off x="304800" y="6477000"/>
            <a:ext cx="1905000" cy="3810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Tahoma"/>
              <a:buNone/>
            </a:pPr>
            <a:fld id="{00000000-1234-1234-1234-123412341234}" type="slidenum">
              <a:rPr b="0" i="0" lang="en-US" sz="1200" u="none">
                <a:solidFill>
                  <a:schemeClr val="dk1"/>
                </a:solidFill>
                <a:latin typeface="Tahoma"/>
                <a:ea typeface="Tahoma"/>
                <a:cs typeface="Tahoma"/>
                <a:sym typeface="Tahoma"/>
              </a:rPr>
              <a:t>‹#›</a:t>
            </a:fld>
            <a:endParaRPr/>
          </a:p>
        </p:txBody>
      </p:sp>
      <p:pic>
        <p:nvPicPr>
          <p:cNvPr id="659" name="Google Shape;659;p64"/>
          <p:cNvPicPr preferRelativeResize="0"/>
          <p:nvPr/>
        </p:nvPicPr>
        <p:blipFill rotWithShape="1">
          <a:blip r:embed="rId3">
            <a:alphaModFix/>
          </a:blip>
          <a:srcRect b="21851" l="13194" r="41666" t="17407"/>
          <a:stretch/>
        </p:blipFill>
        <p:spPr>
          <a:xfrm>
            <a:off x="304800" y="609600"/>
            <a:ext cx="8458200" cy="5562600"/>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3" name="Shape 663"/>
        <p:cNvGrpSpPr/>
        <p:nvPr/>
      </p:nvGrpSpPr>
      <p:grpSpPr>
        <a:xfrm>
          <a:off x="0" y="0"/>
          <a:ext cx="0" cy="0"/>
          <a:chOff x="0" y="0"/>
          <a:chExt cx="0" cy="0"/>
        </a:xfrm>
      </p:grpSpPr>
      <p:sp>
        <p:nvSpPr>
          <p:cNvPr id="664" name="Google Shape;664;p65"/>
          <p:cNvSpPr txBox="1"/>
          <p:nvPr/>
        </p:nvSpPr>
        <p:spPr>
          <a:xfrm>
            <a:off x="304800" y="6477000"/>
            <a:ext cx="1905000" cy="3810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Tahoma"/>
              <a:buNone/>
            </a:pPr>
            <a:fld id="{00000000-1234-1234-1234-123412341234}" type="slidenum">
              <a:rPr b="0" i="0" lang="en-US" sz="1200" u="none">
                <a:solidFill>
                  <a:schemeClr val="dk1"/>
                </a:solidFill>
                <a:latin typeface="Tahoma"/>
                <a:ea typeface="Tahoma"/>
                <a:cs typeface="Tahoma"/>
                <a:sym typeface="Tahoma"/>
              </a:rPr>
              <a:t>‹#›</a:t>
            </a:fld>
            <a:endParaRPr/>
          </a:p>
        </p:txBody>
      </p:sp>
      <p:pic>
        <p:nvPicPr>
          <p:cNvPr id="665" name="Google Shape;665;p65"/>
          <p:cNvPicPr preferRelativeResize="0"/>
          <p:nvPr/>
        </p:nvPicPr>
        <p:blipFill rotWithShape="1">
          <a:blip r:embed="rId3">
            <a:alphaModFix/>
          </a:blip>
          <a:srcRect b="32221" l="13333" r="41667" t="18888"/>
          <a:stretch/>
        </p:blipFill>
        <p:spPr>
          <a:xfrm>
            <a:off x="76200" y="533400"/>
            <a:ext cx="8839200" cy="54102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7"/>
          <p:cNvSpPr txBox="1"/>
          <p:nvPr>
            <p:ph type="title"/>
          </p:nvPr>
        </p:nvSpPr>
        <p:spPr>
          <a:xfrm>
            <a:off x="304800" y="381000"/>
            <a:ext cx="8402637" cy="6096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Clr>
                <a:schemeClr val="dk2"/>
              </a:buClr>
              <a:buSzPts val="3600"/>
              <a:buFont typeface="Tahoma"/>
              <a:buNone/>
            </a:pPr>
            <a:r>
              <a:rPr b="1" i="0" lang="en-US" sz="3600" u="none">
                <a:solidFill>
                  <a:schemeClr val="dk2"/>
                </a:solidFill>
                <a:latin typeface="Tahoma"/>
                <a:ea typeface="Tahoma"/>
                <a:cs typeface="Tahoma"/>
                <a:sym typeface="Tahoma"/>
              </a:rPr>
              <a:t>Explanation(</a:t>
            </a:r>
            <a:r>
              <a:rPr b="1" i="0" lang="en-US" sz="3600" u="sng">
                <a:solidFill>
                  <a:schemeClr val="dk2"/>
                </a:solidFill>
                <a:hlinkClick r:id="rId3">
                  <a:extLst>
                    <a:ext uri="{A12FA001-AC4F-418D-AE19-62706E023703}">
                      <ahyp:hlinkClr val="tx"/>
                    </a:ext>
                  </a:extLst>
                </a:hlinkClick>
              </a:rPr>
              <a:t>Algorithm</a:t>
            </a:r>
            <a:r>
              <a:rPr b="1" i="0" lang="en-US" sz="3600" u="none">
                <a:solidFill>
                  <a:schemeClr val="dk2"/>
                </a:solidFill>
                <a:latin typeface="Tahoma"/>
                <a:ea typeface="Tahoma"/>
                <a:cs typeface="Tahoma"/>
                <a:sym typeface="Tahoma"/>
              </a:rPr>
              <a:t>)</a:t>
            </a:r>
            <a:endParaRPr/>
          </a:p>
        </p:txBody>
      </p:sp>
      <p:sp>
        <p:nvSpPr>
          <p:cNvPr id="206" name="Google Shape;206;p7"/>
          <p:cNvSpPr txBox="1"/>
          <p:nvPr>
            <p:ph idx="1" type="body"/>
          </p:nvPr>
        </p:nvSpPr>
        <p:spPr>
          <a:xfrm>
            <a:off x="304800" y="1371600"/>
            <a:ext cx="8458200" cy="51054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folHlink"/>
              </a:buClr>
              <a:buSzPts val="1680"/>
              <a:buFont typeface="Noto Sans Symbols"/>
              <a:buChar char="■"/>
            </a:pPr>
            <a:r>
              <a:rPr b="1" i="0" lang="en-US" sz="2800" u="none" cap="none" strike="noStrike">
                <a:solidFill>
                  <a:srgbClr val="000000"/>
                </a:solidFill>
                <a:latin typeface="Times New Roman"/>
                <a:ea typeface="Times New Roman"/>
                <a:cs typeface="Times New Roman"/>
                <a:sym typeface="Times New Roman"/>
              </a:rPr>
              <a:t>The algorithm is called with three parameters: </a:t>
            </a:r>
            <a:r>
              <a:rPr b="1" i="1" lang="en-US" sz="2800" u="none" cap="none" strike="noStrike">
                <a:solidFill>
                  <a:srgbClr val="000000"/>
                </a:solidFill>
                <a:latin typeface="Times New Roman"/>
                <a:ea typeface="Times New Roman"/>
                <a:cs typeface="Times New Roman"/>
                <a:sym typeface="Times New Roman"/>
              </a:rPr>
              <a:t>D</a:t>
            </a:r>
            <a:r>
              <a:rPr b="1" i="0" lang="en-US" sz="2800" u="none" cap="none" strike="noStrike">
                <a:solidFill>
                  <a:srgbClr val="000000"/>
                </a:solidFill>
                <a:latin typeface="Times New Roman"/>
                <a:ea typeface="Times New Roman"/>
                <a:cs typeface="Times New Roman"/>
                <a:sym typeface="Times New Roman"/>
              </a:rPr>
              <a:t>, </a:t>
            </a:r>
            <a:r>
              <a:rPr b="1" i="1" lang="en-US" sz="2800" u="none" cap="none" strike="noStrike">
                <a:solidFill>
                  <a:srgbClr val="000000"/>
                </a:solidFill>
                <a:latin typeface="Times New Roman"/>
                <a:ea typeface="Times New Roman"/>
                <a:cs typeface="Times New Roman"/>
                <a:sym typeface="Times New Roman"/>
              </a:rPr>
              <a:t>attribute list</a:t>
            </a:r>
            <a:r>
              <a:rPr b="1" i="0" lang="en-US" sz="2800" u="none" cap="none" strike="noStrike">
                <a:solidFill>
                  <a:srgbClr val="000000"/>
                </a:solidFill>
                <a:latin typeface="Times New Roman"/>
                <a:ea typeface="Times New Roman"/>
                <a:cs typeface="Times New Roman"/>
                <a:sym typeface="Times New Roman"/>
              </a:rPr>
              <a:t>, and </a:t>
            </a:r>
            <a:r>
              <a:rPr b="1" i="1" lang="en-US" sz="2800" u="none" cap="none" strike="noStrike">
                <a:solidFill>
                  <a:srgbClr val="000000"/>
                </a:solidFill>
                <a:latin typeface="Times New Roman"/>
                <a:ea typeface="Times New Roman"/>
                <a:cs typeface="Times New Roman"/>
                <a:sym typeface="Times New Roman"/>
              </a:rPr>
              <a:t>Attribute selection method</a:t>
            </a:r>
            <a:r>
              <a:rPr b="1" i="0" lang="en-US" sz="2800" u="none" cap="none" strike="noStrike">
                <a:solidFill>
                  <a:srgbClr val="000000"/>
                </a:solidFill>
                <a:latin typeface="Times New Roman"/>
                <a:ea typeface="Times New Roman"/>
                <a:cs typeface="Times New Roman"/>
                <a:sym typeface="Times New Roman"/>
              </a:rPr>
              <a:t>.</a:t>
            </a:r>
            <a:endParaRPr/>
          </a:p>
          <a:p>
            <a:pPr indent="-342900" lvl="0" marL="342900" marR="0" rtl="0" algn="l">
              <a:lnSpc>
                <a:spcPct val="100000"/>
              </a:lnSpc>
              <a:spcBef>
                <a:spcPts val="560"/>
              </a:spcBef>
              <a:spcAft>
                <a:spcPts val="0"/>
              </a:spcAft>
              <a:buClr>
                <a:schemeClr val="folHlink"/>
              </a:buClr>
              <a:buSzPts val="1680"/>
              <a:buFont typeface="Noto Sans Symbols"/>
              <a:buChar char="■"/>
            </a:pPr>
            <a:r>
              <a:rPr b="1" i="0" lang="en-US" sz="2800" u="none" cap="none" strike="noStrike">
                <a:solidFill>
                  <a:srgbClr val="000000"/>
                </a:solidFill>
                <a:latin typeface="Times New Roman"/>
                <a:ea typeface="Times New Roman"/>
                <a:cs typeface="Times New Roman"/>
                <a:sym typeface="Times New Roman"/>
              </a:rPr>
              <a:t>Let </a:t>
            </a:r>
            <a:r>
              <a:rPr b="1" i="1" lang="en-US" sz="2800" u="none" cap="none" strike="noStrike">
                <a:solidFill>
                  <a:srgbClr val="000000"/>
                </a:solidFill>
                <a:latin typeface="Times New Roman"/>
                <a:ea typeface="Times New Roman"/>
                <a:cs typeface="Times New Roman"/>
                <a:sym typeface="Times New Roman"/>
              </a:rPr>
              <a:t>D </a:t>
            </a:r>
            <a:r>
              <a:rPr b="1" i="0" lang="en-US" sz="2800" u="none" cap="none" strike="noStrike">
                <a:solidFill>
                  <a:srgbClr val="000000"/>
                </a:solidFill>
                <a:latin typeface="Times New Roman"/>
                <a:ea typeface="Times New Roman"/>
                <a:cs typeface="Times New Roman"/>
                <a:sym typeface="Times New Roman"/>
              </a:rPr>
              <a:t>as a data partition. Initially, it is the complete set of training tuples and their associated class labels.</a:t>
            </a:r>
            <a:endParaRPr/>
          </a:p>
          <a:p>
            <a:pPr indent="-342900" lvl="0" marL="342900" marR="0" rtl="0" algn="l">
              <a:lnSpc>
                <a:spcPct val="100000"/>
              </a:lnSpc>
              <a:spcBef>
                <a:spcPts val="560"/>
              </a:spcBef>
              <a:spcAft>
                <a:spcPts val="0"/>
              </a:spcAft>
              <a:buClr>
                <a:schemeClr val="folHlink"/>
              </a:buClr>
              <a:buSzPts val="1680"/>
              <a:buFont typeface="Noto Sans Symbols"/>
              <a:buChar char="■"/>
            </a:pPr>
            <a:r>
              <a:rPr b="1" i="0" lang="en-US" sz="2800" u="none" cap="none" strike="noStrike">
                <a:solidFill>
                  <a:srgbClr val="000000"/>
                </a:solidFill>
                <a:latin typeface="Times New Roman"/>
                <a:ea typeface="Times New Roman"/>
                <a:cs typeface="Times New Roman"/>
                <a:sym typeface="Times New Roman"/>
              </a:rPr>
              <a:t>The parameter </a:t>
            </a:r>
            <a:r>
              <a:rPr b="1" i="1" lang="en-US" sz="2800" u="none" cap="none" strike="noStrike">
                <a:solidFill>
                  <a:srgbClr val="000000"/>
                </a:solidFill>
                <a:latin typeface="Times New Roman"/>
                <a:ea typeface="Times New Roman"/>
                <a:cs typeface="Times New Roman"/>
                <a:sym typeface="Times New Roman"/>
              </a:rPr>
              <a:t>attribute list </a:t>
            </a:r>
            <a:r>
              <a:rPr b="1" i="0" lang="en-US" sz="2800" u="none" cap="none" strike="noStrike">
                <a:solidFill>
                  <a:srgbClr val="000000"/>
                </a:solidFill>
                <a:latin typeface="Times New Roman"/>
                <a:ea typeface="Times New Roman"/>
                <a:cs typeface="Times New Roman"/>
                <a:sym typeface="Times New Roman"/>
              </a:rPr>
              <a:t>is a list of attributes describing the tuples.</a:t>
            </a:r>
            <a:endParaRPr/>
          </a:p>
          <a:p>
            <a:pPr indent="-342900" lvl="0" marL="342900" marR="0" rtl="0" algn="l">
              <a:lnSpc>
                <a:spcPct val="100000"/>
              </a:lnSpc>
              <a:spcBef>
                <a:spcPts val="560"/>
              </a:spcBef>
              <a:spcAft>
                <a:spcPts val="0"/>
              </a:spcAft>
              <a:buClr>
                <a:schemeClr val="folHlink"/>
              </a:buClr>
              <a:buSzPts val="1680"/>
              <a:buFont typeface="Noto Sans Symbols"/>
              <a:buChar char="■"/>
            </a:pPr>
            <a:r>
              <a:rPr b="1" i="1" lang="en-US" sz="2800" u="none" cap="none" strike="noStrike">
                <a:solidFill>
                  <a:srgbClr val="000000"/>
                </a:solidFill>
                <a:latin typeface="Times New Roman"/>
                <a:ea typeface="Times New Roman"/>
                <a:cs typeface="Times New Roman"/>
                <a:sym typeface="Times New Roman"/>
              </a:rPr>
              <a:t>Attribute selection method </a:t>
            </a:r>
            <a:r>
              <a:rPr b="1" i="0" lang="en-US" sz="2800" u="none" cap="none" strike="noStrike">
                <a:solidFill>
                  <a:srgbClr val="000000"/>
                </a:solidFill>
                <a:latin typeface="Times New Roman"/>
                <a:ea typeface="Times New Roman"/>
                <a:cs typeface="Times New Roman"/>
                <a:sym typeface="Times New Roman"/>
              </a:rPr>
              <a:t>specifies a heuristic procedure for selecting the attribute that “best” discriminates the given tuples according to class.</a:t>
            </a:r>
            <a:endParaRPr/>
          </a:p>
        </p:txBody>
      </p:sp>
      <p:sp>
        <p:nvSpPr>
          <p:cNvPr id="207" name="Google Shape;207;p7"/>
          <p:cNvSpPr txBox="1"/>
          <p:nvPr/>
        </p:nvSpPr>
        <p:spPr>
          <a:xfrm>
            <a:off x="7239000" y="6477000"/>
            <a:ext cx="1905000" cy="3810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Tahoma"/>
              <a:buNone/>
            </a:pPr>
            <a:fld id="{00000000-1234-1234-1234-123412341234}" type="slidenum">
              <a:rPr b="0" i="0" lang="en-US" sz="1200" u="none">
                <a:solidFill>
                  <a:schemeClr val="dk1"/>
                </a:solidFill>
                <a:latin typeface="Tahoma"/>
                <a:ea typeface="Tahoma"/>
                <a:cs typeface="Tahoma"/>
                <a:sym typeface="Tahoma"/>
              </a:rPr>
              <a:t>‹#›</a:t>
            </a:fld>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9" name="Shape 669"/>
        <p:cNvGrpSpPr/>
        <p:nvPr/>
      </p:nvGrpSpPr>
      <p:grpSpPr>
        <a:xfrm>
          <a:off x="0" y="0"/>
          <a:ext cx="0" cy="0"/>
          <a:chOff x="0" y="0"/>
          <a:chExt cx="0" cy="0"/>
        </a:xfrm>
      </p:grpSpPr>
      <p:sp>
        <p:nvSpPr>
          <p:cNvPr id="670" name="Google Shape;670;p66"/>
          <p:cNvSpPr txBox="1"/>
          <p:nvPr>
            <p:ph type="title"/>
          </p:nvPr>
        </p:nvSpPr>
        <p:spPr>
          <a:xfrm>
            <a:off x="684212" y="1341437"/>
            <a:ext cx="4257675" cy="517525"/>
          </a:xfrm>
          <a:prstGeom prst="rect">
            <a:avLst/>
          </a:prstGeom>
          <a:noFill/>
          <a:ln>
            <a:noFill/>
          </a:ln>
        </p:spPr>
        <p:txBody>
          <a:bodyPr anchorCtr="0" anchor="b" bIns="0" lIns="0" spcFirstLastPara="1" rIns="0" wrap="square" tIns="9525">
            <a:spAutoFit/>
          </a:bodyPr>
          <a:lstStyle/>
          <a:p>
            <a:pPr indent="0" lvl="0" marL="9525" rtl="0" algn="ctr">
              <a:lnSpc>
                <a:spcPct val="100000"/>
              </a:lnSpc>
              <a:spcBef>
                <a:spcPts val="0"/>
              </a:spcBef>
              <a:spcAft>
                <a:spcPts val="0"/>
              </a:spcAft>
              <a:buClr>
                <a:schemeClr val="dk2"/>
              </a:buClr>
              <a:buSzPts val="3300"/>
              <a:buFont typeface="Times New Roman"/>
              <a:buNone/>
            </a:pPr>
            <a:r>
              <a:rPr b="1" i="0" lang="en-US" sz="3300" u="none">
                <a:solidFill>
                  <a:schemeClr val="dk2"/>
                </a:solidFill>
                <a:latin typeface="Times New Roman"/>
                <a:ea typeface="Times New Roman"/>
                <a:cs typeface="Times New Roman"/>
                <a:sym typeface="Times New Roman"/>
              </a:rPr>
              <a:t>Hierarchical Clustering</a:t>
            </a:r>
            <a:endParaRPr/>
          </a:p>
        </p:txBody>
      </p:sp>
      <p:sp>
        <p:nvSpPr>
          <p:cNvPr id="671" name="Google Shape;671;p66"/>
          <p:cNvSpPr txBox="1"/>
          <p:nvPr/>
        </p:nvSpPr>
        <p:spPr>
          <a:xfrm>
            <a:off x="595312" y="2147887"/>
            <a:ext cx="7653337" cy="2330450"/>
          </a:xfrm>
          <a:prstGeom prst="rect">
            <a:avLst/>
          </a:prstGeom>
          <a:noFill/>
          <a:ln>
            <a:noFill/>
          </a:ln>
        </p:spPr>
        <p:txBody>
          <a:bodyPr anchorCtr="0" anchor="t" bIns="0" lIns="0" spcFirstLastPara="1" rIns="0" wrap="square" tIns="70475">
            <a:spAutoFit/>
          </a:bodyPr>
          <a:lstStyle/>
          <a:p>
            <a:pPr indent="-133350" lvl="0" marL="268287" marR="0" rtl="0" algn="l">
              <a:lnSpc>
                <a:spcPct val="100000"/>
              </a:lnSpc>
              <a:spcBef>
                <a:spcPts val="0"/>
              </a:spcBef>
              <a:spcAft>
                <a:spcPts val="0"/>
              </a:spcAft>
              <a:buClr>
                <a:schemeClr val="dk1"/>
              </a:buClr>
              <a:buSzPts val="2100"/>
              <a:buFont typeface="Arial"/>
              <a:buChar char="•"/>
            </a:pPr>
            <a:r>
              <a:rPr b="0" i="0" lang="en-US" sz="2100" u="none">
                <a:solidFill>
                  <a:schemeClr val="dk1"/>
                </a:solidFill>
                <a:latin typeface="Calibri"/>
                <a:ea typeface="Calibri"/>
                <a:cs typeface="Calibri"/>
                <a:sym typeface="Calibri"/>
              </a:rPr>
              <a:t>Hierarchical decomposition of DB.</a:t>
            </a:r>
            <a:endParaRPr/>
          </a:p>
          <a:p>
            <a:pPr indent="-133350" lvl="0" marL="268287" marR="0" rtl="0" algn="l">
              <a:lnSpc>
                <a:spcPct val="100000"/>
              </a:lnSpc>
              <a:spcBef>
                <a:spcPts val="400"/>
              </a:spcBef>
              <a:spcAft>
                <a:spcPts val="0"/>
              </a:spcAft>
              <a:buClr>
                <a:schemeClr val="dk1"/>
              </a:buClr>
              <a:buSzPts val="2100"/>
              <a:buFont typeface="Arial"/>
              <a:buChar char="•"/>
            </a:pPr>
            <a:r>
              <a:rPr b="0" i="0" lang="en-US" sz="2100" u="none">
                <a:solidFill>
                  <a:schemeClr val="dk1"/>
                </a:solidFill>
                <a:latin typeface="Calibri"/>
                <a:ea typeface="Calibri"/>
                <a:cs typeface="Calibri"/>
                <a:sym typeface="Calibri"/>
              </a:rPr>
              <a:t>Iterative splitting of DB until some termination condition is satisfied.</a:t>
            </a:r>
            <a:endParaRPr/>
          </a:p>
          <a:p>
            <a:pPr indent="-133350" lvl="0" marL="268287" marR="0" rtl="0" algn="l">
              <a:lnSpc>
                <a:spcPct val="100000"/>
              </a:lnSpc>
              <a:spcBef>
                <a:spcPts val="500"/>
              </a:spcBef>
              <a:spcAft>
                <a:spcPts val="0"/>
              </a:spcAft>
              <a:buClr>
                <a:schemeClr val="dk1"/>
              </a:buClr>
              <a:buSzPts val="2100"/>
              <a:buFont typeface="Arial"/>
              <a:buChar char="•"/>
            </a:pPr>
            <a:r>
              <a:rPr b="0" i="0" lang="en-US" sz="2100" u="none">
                <a:solidFill>
                  <a:schemeClr val="dk1"/>
                </a:solidFill>
                <a:latin typeface="Calibri"/>
                <a:ea typeface="Calibri"/>
                <a:cs typeface="Calibri"/>
                <a:sym typeface="Calibri"/>
              </a:rPr>
              <a:t>Disadvantage: termination condition to be specified.</a:t>
            </a:r>
            <a:endParaRPr/>
          </a:p>
          <a:p>
            <a:pPr indent="-133350" lvl="0" marL="268287" marR="0" rtl="0" algn="l">
              <a:lnSpc>
                <a:spcPct val="100000"/>
              </a:lnSpc>
              <a:spcBef>
                <a:spcPts val="500"/>
              </a:spcBef>
              <a:spcAft>
                <a:spcPts val="0"/>
              </a:spcAft>
              <a:buClr>
                <a:schemeClr val="dk1"/>
              </a:buClr>
              <a:buSzPts val="2100"/>
              <a:buFont typeface="Arial"/>
              <a:buChar char="•"/>
            </a:pPr>
            <a:r>
              <a:rPr b="0" i="0" lang="en-US" sz="2100" u="none">
                <a:solidFill>
                  <a:schemeClr val="dk1"/>
                </a:solidFill>
                <a:latin typeface="Calibri"/>
                <a:ea typeface="Calibri"/>
                <a:cs typeface="Calibri"/>
                <a:sym typeface="Calibri"/>
              </a:rPr>
              <a:t>2 types:</a:t>
            </a:r>
            <a:endParaRPr/>
          </a:p>
          <a:p>
            <a:pPr indent="-133350" lvl="0" marL="268287" marR="0" rtl="0" algn="l">
              <a:lnSpc>
                <a:spcPct val="100000"/>
              </a:lnSpc>
              <a:spcBef>
                <a:spcPts val="500"/>
              </a:spcBef>
              <a:spcAft>
                <a:spcPts val="0"/>
              </a:spcAft>
              <a:buClr>
                <a:schemeClr val="dk1"/>
              </a:buClr>
              <a:buSzPts val="2100"/>
              <a:buFont typeface="Quattrocento Sans"/>
              <a:buChar char="❑"/>
            </a:pPr>
            <a:r>
              <a:rPr b="0" i="0" lang="en-US" sz="2100" u="none">
                <a:solidFill>
                  <a:schemeClr val="dk1"/>
                </a:solidFill>
                <a:latin typeface="Calibri"/>
                <a:ea typeface="Calibri"/>
                <a:cs typeface="Calibri"/>
                <a:sym typeface="Calibri"/>
              </a:rPr>
              <a:t>Bottom up (Agglomerative)</a:t>
            </a:r>
            <a:endParaRPr/>
          </a:p>
          <a:p>
            <a:pPr indent="-133350" lvl="0" marL="268287" marR="0" rtl="0" algn="l">
              <a:lnSpc>
                <a:spcPct val="100000"/>
              </a:lnSpc>
              <a:spcBef>
                <a:spcPts val="500"/>
              </a:spcBef>
              <a:spcAft>
                <a:spcPts val="0"/>
              </a:spcAft>
              <a:buClr>
                <a:schemeClr val="dk1"/>
              </a:buClr>
              <a:buSzPts val="2100"/>
              <a:buFont typeface="Quattrocento Sans"/>
              <a:buChar char="❑"/>
            </a:pPr>
            <a:r>
              <a:rPr b="0" i="0" lang="en-US" sz="2100" u="none">
                <a:solidFill>
                  <a:schemeClr val="dk1"/>
                </a:solidFill>
                <a:latin typeface="Calibri"/>
                <a:ea typeface="Calibri"/>
                <a:cs typeface="Calibri"/>
                <a:sym typeface="Calibri"/>
              </a:rPr>
              <a:t>Top Down (Divisive)</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5" name="Shape 675"/>
        <p:cNvGrpSpPr/>
        <p:nvPr/>
      </p:nvGrpSpPr>
      <p:grpSpPr>
        <a:xfrm>
          <a:off x="0" y="0"/>
          <a:ext cx="0" cy="0"/>
          <a:chOff x="0" y="0"/>
          <a:chExt cx="0" cy="0"/>
        </a:xfrm>
      </p:grpSpPr>
      <p:sp>
        <p:nvSpPr>
          <p:cNvPr id="676" name="Google Shape;676;p67"/>
          <p:cNvSpPr txBox="1"/>
          <p:nvPr>
            <p:ph type="title"/>
          </p:nvPr>
        </p:nvSpPr>
        <p:spPr>
          <a:xfrm>
            <a:off x="684212" y="1341437"/>
            <a:ext cx="1741487" cy="517525"/>
          </a:xfrm>
          <a:prstGeom prst="rect">
            <a:avLst/>
          </a:prstGeom>
          <a:noFill/>
          <a:ln>
            <a:noFill/>
          </a:ln>
        </p:spPr>
        <p:txBody>
          <a:bodyPr anchorCtr="0" anchor="b" bIns="0" lIns="0" spcFirstLastPara="1" rIns="0" wrap="square" tIns="9525">
            <a:spAutoFit/>
          </a:bodyPr>
          <a:lstStyle/>
          <a:p>
            <a:pPr indent="0" lvl="0" marL="9525" rtl="0" algn="ctr">
              <a:lnSpc>
                <a:spcPct val="100000"/>
              </a:lnSpc>
              <a:spcBef>
                <a:spcPts val="0"/>
              </a:spcBef>
              <a:spcAft>
                <a:spcPts val="0"/>
              </a:spcAft>
              <a:buClr>
                <a:schemeClr val="dk2"/>
              </a:buClr>
              <a:buSzPts val="3300"/>
              <a:buFont typeface="Times New Roman"/>
              <a:buNone/>
            </a:pPr>
            <a:r>
              <a:rPr b="1" i="0" lang="en-US" sz="3300" u="none">
                <a:solidFill>
                  <a:schemeClr val="dk2"/>
                </a:solidFill>
                <a:latin typeface="Times New Roman"/>
                <a:ea typeface="Times New Roman"/>
                <a:cs typeface="Times New Roman"/>
                <a:sym typeface="Times New Roman"/>
              </a:rPr>
              <a:t>DBSCAN</a:t>
            </a:r>
            <a:endParaRPr/>
          </a:p>
        </p:txBody>
      </p:sp>
      <p:sp>
        <p:nvSpPr>
          <p:cNvPr id="677" name="Google Shape;677;p67"/>
          <p:cNvSpPr txBox="1"/>
          <p:nvPr/>
        </p:nvSpPr>
        <p:spPr>
          <a:xfrm>
            <a:off x="684212" y="2209800"/>
            <a:ext cx="7680325" cy="2209800"/>
          </a:xfrm>
          <a:prstGeom prst="rect">
            <a:avLst/>
          </a:prstGeom>
          <a:noFill/>
          <a:ln>
            <a:noFill/>
          </a:ln>
        </p:spPr>
        <p:txBody>
          <a:bodyPr anchorCtr="0" anchor="t" bIns="0" lIns="0" spcFirstLastPara="1" rIns="0" wrap="square" tIns="9525">
            <a:spAutoFit/>
          </a:bodyPr>
          <a:lstStyle/>
          <a:p>
            <a:pPr indent="-204787" lvl="0" marL="254000" marR="0" rtl="0" algn="l">
              <a:lnSpc>
                <a:spcPct val="100000"/>
              </a:lnSpc>
              <a:spcBef>
                <a:spcPts val="0"/>
              </a:spcBef>
              <a:spcAft>
                <a:spcPts val="0"/>
              </a:spcAft>
              <a:buClr>
                <a:srgbClr val="273138"/>
              </a:buClr>
              <a:buSzPts val="2100"/>
              <a:buFont typeface="Arial"/>
              <a:buChar char="•"/>
            </a:pPr>
            <a:r>
              <a:rPr b="1" i="0" lang="en-US" sz="2100" u="none">
                <a:solidFill>
                  <a:srgbClr val="273138"/>
                </a:solidFill>
                <a:latin typeface="Arial"/>
                <a:ea typeface="Arial"/>
                <a:cs typeface="Arial"/>
                <a:sym typeface="Arial"/>
              </a:rPr>
              <a:t>Density-based spatial clustering of applications with noise</a:t>
            </a:r>
            <a:endParaRPr b="0" i="0" sz="2100" u="none">
              <a:solidFill>
                <a:schemeClr val="dk1"/>
              </a:solidFill>
              <a:latin typeface="Arial"/>
              <a:ea typeface="Arial"/>
              <a:cs typeface="Arial"/>
              <a:sym typeface="Arial"/>
            </a:endParaRPr>
          </a:p>
          <a:p>
            <a:pPr indent="-204786" lvl="0" marL="254000" marR="0" rtl="0" algn="l">
              <a:lnSpc>
                <a:spcPct val="100000"/>
              </a:lnSpc>
              <a:spcBef>
                <a:spcPts val="0"/>
              </a:spcBef>
              <a:spcAft>
                <a:spcPts val="0"/>
              </a:spcAft>
              <a:buClr>
                <a:schemeClr val="dk1"/>
              </a:buClr>
              <a:buSzPts val="3200"/>
              <a:buFont typeface="Tahoma"/>
              <a:buNone/>
            </a:pPr>
            <a:r>
              <a:t/>
            </a:r>
            <a:endParaRPr b="0" i="0" sz="3200" u="none">
              <a:solidFill>
                <a:schemeClr val="dk1"/>
              </a:solidFill>
              <a:latin typeface="Arial"/>
              <a:ea typeface="Arial"/>
              <a:cs typeface="Arial"/>
              <a:sym typeface="Arial"/>
            </a:endParaRPr>
          </a:p>
          <a:p>
            <a:pPr indent="-204786" lvl="0" marL="254000" marR="0" rtl="0" algn="l">
              <a:lnSpc>
                <a:spcPct val="104761"/>
              </a:lnSpc>
              <a:spcBef>
                <a:spcPts val="0"/>
              </a:spcBef>
              <a:spcAft>
                <a:spcPts val="0"/>
              </a:spcAft>
              <a:buClr>
                <a:srgbClr val="273138"/>
              </a:buClr>
              <a:buSzPts val="2100"/>
              <a:buFont typeface="Arial"/>
              <a:buNone/>
            </a:pPr>
            <a:r>
              <a:rPr b="0" i="0" lang="en-US" sz="2100" u="none">
                <a:solidFill>
                  <a:srgbClr val="273138"/>
                </a:solidFill>
                <a:latin typeface="Arial"/>
                <a:ea typeface="Arial"/>
                <a:cs typeface="Arial"/>
                <a:sym typeface="Arial"/>
              </a:rPr>
              <a:t>Clusters can be of arbitrary shape such as those shown in the  figure below.</a:t>
            </a:r>
            <a:endParaRPr b="0" i="0" sz="2100" u="none">
              <a:solidFill>
                <a:schemeClr val="dk1"/>
              </a:solidFill>
              <a:latin typeface="Arial"/>
              <a:ea typeface="Arial"/>
              <a:cs typeface="Arial"/>
              <a:sym typeface="Arial"/>
            </a:endParaRPr>
          </a:p>
          <a:p>
            <a:pPr indent="-204786" lvl="0" marL="254000" marR="0" rtl="0" algn="l">
              <a:lnSpc>
                <a:spcPct val="100000"/>
              </a:lnSpc>
              <a:spcBef>
                <a:spcPts val="0"/>
              </a:spcBef>
              <a:spcAft>
                <a:spcPts val="0"/>
              </a:spcAft>
              <a:buClr>
                <a:schemeClr val="dk1"/>
              </a:buClr>
              <a:buSzPts val="3000"/>
              <a:buFont typeface="Tahoma"/>
              <a:buNone/>
            </a:pPr>
            <a:r>
              <a:t/>
            </a:r>
            <a:endParaRPr b="0" i="0" sz="3000" u="none">
              <a:solidFill>
                <a:schemeClr val="dk1"/>
              </a:solidFill>
              <a:latin typeface="Arial"/>
              <a:ea typeface="Arial"/>
              <a:cs typeface="Arial"/>
              <a:sym typeface="Arial"/>
            </a:endParaRPr>
          </a:p>
          <a:p>
            <a:pPr indent="-204786" lvl="0" marL="254000" marR="0" rtl="0" algn="l">
              <a:lnSpc>
                <a:spcPct val="100000"/>
              </a:lnSpc>
              <a:spcBef>
                <a:spcPts val="0"/>
              </a:spcBef>
              <a:spcAft>
                <a:spcPts val="0"/>
              </a:spcAft>
              <a:buClr>
                <a:srgbClr val="273138"/>
              </a:buClr>
              <a:buSzPts val="2100"/>
              <a:buFont typeface="Arial"/>
              <a:buNone/>
            </a:pPr>
            <a:r>
              <a:rPr b="0" i="0" lang="en-US" sz="2100" u="none">
                <a:solidFill>
                  <a:srgbClr val="273138"/>
                </a:solidFill>
                <a:latin typeface="Arial"/>
                <a:ea typeface="Arial"/>
                <a:cs typeface="Arial"/>
                <a:sym typeface="Arial"/>
              </a:rPr>
              <a:t>Data may contain noise.</a:t>
            </a:r>
            <a:endParaRPr/>
          </a:p>
        </p:txBody>
      </p:sp>
      <p:pic>
        <p:nvPicPr>
          <p:cNvPr id="678" name="Google Shape;678;p67"/>
          <p:cNvPicPr preferRelativeResize="0"/>
          <p:nvPr/>
        </p:nvPicPr>
        <p:blipFill rotWithShape="1">
          <a:blip r:embed="rId3">
            <a:alphaModFix/>
          </a:blip>
          <a:srcRect b="0" l="0" r="0" t="0"/>
          <a:stretch/>
        </p:blipFill>
        <p:spPr>
          <a:xfrm>
            <a:off x="5708650" y="3452812"/>
            <a:ext cx="1962150" cy="1676400"/>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2" name="Shape 682"/>
        <p:cNvGrpSpPr/>
        <p:nvPr/>
      </p:nvGrpSpPr>
      <p:grpSpPr>
        <a:xfrm>
          <a:off x="0" y="0"/>
          <a:ext cx="0" cy="0"/>
          <a:chOff x="0" y="0"/>
          <a:chExt cx="0" cy="0"/>
        </a:xfrm>
      </p:grpSpPr>
      <p:sp>
        <p:nvSpPr>
          <p:cNvPr id="683" name="Google Shape;683;p68"/>
          <p:cNvSpPr txBox="1"/>
          <p:nvPr/>
        </p:nvSpPr>
        <p:spPr>
          <a:xfrm>
            <a:off x="620712" y="1154112"/>
            <a:ext cx="7835900" cy="4276725"/>
          </a:xfrm>
          <a:prstGeom prst="rect">
            <a:avLst/>
          </a:prstGeom>
          <a:noFill/>
          <a:ln>
            <a:noFill/>
          </a:ln>
        </p:spPr>
        <p:txBody>
          <a:bodyPr anchorCtr="0" anchor="t" bIns="0" lIns="0" spcFirstLastPara="1" rIns="0" wrap="square" tIns="9525">
            <a:spAutoFit/>
          </a:bodyPr>
          <a:lstStyle/>
          <a:p>
            <a:pPr indent="-133350" lvl="0" marL="242886" marR="0" rtl="0" algn="l">
              <a:lnSpc>
                <a:spcPct val="100000"/>
              </a:lnSpc>
              <a:spcBef>
                <a:spcPts val="0"/>
              </a:spcBef>
              <a:spcAft>
                <a:spcPts val="0"/>
              </a:spcAft>
              <a:buClr>
                <a:srgbClr val="273138"/>
              </a:buClr>
              <a:buSzPts val="2100"/>
              <a:buFont typeface="Arial"/>
              <a:buChar char="•"/>
            </a:pPr>
            <a:r>
              <a:rPr b="1" i="0" lang="en-US" sz="2100" u="none">
                <a:solidFill>
                  <a:srgbClr val="273138"/>
                </a:solidFill>
                <a:latin typeface="Arial"/>
                <a:ea typeface="Arial"/>
                <a:cs typeface="Arial"/>
                <a:sym typeface="Arial"/>
              </a:rPr>
              <a:t>DBSCAN algorithm requires two parameters:</a:t>
            </a:r>
            <a:endParaRPr b="0" i="0" sz="2100" u="none">
              <a:solidFill>
                <a:schemeClr val="dk1"/>
              </a:solidFill>
              <a:latin typeface="Arial"/>
              <a:ea typeface="Arial"/>
              <a:cs typeface="Arial"/>
              <a:sym typeface="Arial"/>
            </a:endParaRPr>
          </a:p>
          <a:p>
            <a:pPr indent="-131761" lvl="0" marL="242886" marR="0" rtl="0" algn="l">
              <a:lnSpc>
                <a:spcPct val="100000"/>
              </a:lnSpc>
              <a:spcBef>
                <a:spcPts val="0"/>
              </a:spcBef>
              <a:spcAft>
                <a:spcPts val="0"/>
              </a:spcAft>
              <a:buClr>
                <a:schemeClr val="dk1"/>
              </a:buClr>
              <a:buSzPts val="2600"/>
              <a:buFont typeface="Tahoma"/>
              <a:buNone/>
            </a:pPr>
            <a:r>
              <a:t/>
            </a:r>
            <a:endParaRPr b="0" i="0" sz="2600" u="none">
              <a:solidFill>
                <a:schemeClr val="dk1"/>
              </a:solidFill>
              <a:latin typeface="Arial"/>
              <a:ea typeface="Arial"/>
              <a:cs typeface="Arial"/>
              <a:sym typeface="Arial"/>
            </a:endParaRPr>
          </a:p>
          <a:p>
            <a:pPr indent="-131761" lvl="0" marL="242886" marR="0" rtl="0" algn="l">
              <a:lnSpc>
                <a:spcPct val="100000"/>
              </a:lnSpc>
              <a:spcBef>
                <a:spcPts val="0"/>
              </a:spcBef>
              <a:spcAft>
                <a:spcPts val="0"/>
              </a:spcAft>
              <a:buClr>
                <a:srgbClr val="273138"/>
              </a:buClr>
              <a:buSzPts val="1800"/>
              <a:buFont typeface="Calibri"/>
              <a:buAutoNum type="arabicPeriod"/>
            </a:pPr>
            <a:r>
              <a:rPr b="1" i="0" lang="en-US" sz="1800" u="none">
                <a:solidFill>
                  <a:srgbClr val="273138"/>
                </a:solidFill>
                <a:latin typeface="Arial"/>
                <a:ea typeface="Arial"/>
                <a:cs typeface="Arial"/>
                <a:sym typeface="Arial"/>
              </a:rPr>
              <a:t>eps </a:t>
            </a:r>
            <a:r>
              <a:rPr b="0" i="0" lang="en-US" sz="1800" u="none">
                <a:solidFill>
                  <a:srgbClr val="273138"/>
                </a:solidFill>
                <a:latin typeface="Arial"/>
                <a:ea typeface="Arial"/>
                <a:cs typeface="Arial"/>
                <a:sym typeface="Arial"/>
              </a:rPr>
              <a:t>: It defines the neighborhood around a data point.</a:t>
            </a:r>
            <a:endParaRPr b="0" i="0" sz="1800" u="none">
              <a:solidFill>
                <a:schemeClr val="dk1"/>
              </a:solidFill>
              <a:latin typeface="Arial"/>
              <a:ea typeface="Arial"/>
              <a:cs typeface="Arial"/>
              <a:sym typeface="Arial"/>
            </a:endParaRPr>
          </a:p>
          <a:p>
            <a:pPr indent="-136524" lvl="1" marL="242886" marR="0" rtl="0" algn="l">
              <a:lnSpc>
                <a:spcPct val="80000"/>
              </a:lnSpc>
              <a:spcBef>
                <a:spcPts val="700"/>
              </a:spcBef>
              <a:spcAft>
                <a:spcPts val="0"/>
              </a:spcAft>
              <a:buClr>
                <a:srgbClr val="273138"/>
              </a:buClr>
              <a:buSzPts val="1800"/>
              <a:buFont typeface="Arial"/>
              <a:buChar char="•"/>
            </a:pPr>
            <a:r>
              <a:rPr b="0" i="0" lang="en-US" sz="1800" u="none" cap="none" strike="noStrike">
                <a:solidFill>
                  <a:schemeClr val="dk1"/>
                </a:solidFill>
                <a:latin typeface="Tahoma"/>
                <a:ea typeface="Tahoma"/>
                <a:cs typeface="Tahoma"/>
                <a:sym typeface="Tahoma"/>
              </a:rPr>
              <a:t>	</a:t>
            </a:r>
            <a:r>
              <a:rPr b="0" i="0" lang="en-US" sz="1800" u="none" cap="none" strike="noStrike">
                <a:solidFill>
                  <a:srgbClr val="273138"/>
                </a:solidFill>
                <a:latin typeface="Arial"/>
                <a:ea typeface="Arial"/>
                <a:cs typeface="Arial"/>
                <a:sym typeface="Arial"/>
              </a:rPr>
              <a:t>if the distance between two points is lower or equal to ‘eps’ then they are  considered neighbors.</a:t>
            </a:r>
            <a:endParaRPr b="0" i="0" sz="1800" u="none" cap="none" strike="noStrike">
              <a:solidFill>
                <a:schemeClr val="dk1"/>
              </a:solidFill>
              <a:latin typeface="Arial"/>
              <a:ea typeface="Arial"/>
              <a:cs typeface="Arial"/>
              <a:sym typeface="Arial"/>
            </a:endParaRPr>
          </a:p>
          <a:p>
            <a:pPr indent="-136524" lvl="1" marL="242886" marR="0" rtl="0" algn="l">
              <a:lnSpc>
                <a:spcPct val="80000"/>
              </a:lnSpc>
              <a:spcBef>
                <a:spcPts val="700"/>
              </a:spcBef>
              <a:spcAft>
                <a:spcPts val="0"/>
              </a:spcAft>
              <a:buClr>
                <a:srgbClr val="273138"/>
              </a:buClr>
              <a:buSzPts val="1800"/>
              <a:buFont typeface="Arial"/>
              <a:buChar char="•"/>
            </a:pPr>
            <a:r>
              <a:rPr b="0" i="0" lang="en-US" sz="1800" u="none" cap="none" strike="noStrike">
                <a:solidFill>
                  <a:srgbClr val="273138"/>
                </a:solidFill>
                <a:latin typeface="Arial"/>
                <a:ea typeface="Arial"/>
                <a:cs typeface="Arial"/>
                <a:sym typeface="Arial"/>
              </a:rPr>
              <a:t>If the eps value is chosen too small then large part of the data will be  considered as outliers. If it is chosen very large then the clusters will merge  and the majority of the data points will be in the same clusters. </a:t>
            </a:r>
            <a:r>
              <a:rPr b="1" i="0" lang="en-US" sz="1800" u="none" cap="none" strike="noStrike">
                <a:solidFill>
                  <a:srgbClr val="273138"/>
                </a:solidFill>
                <a:latin typeface="Arial"/>
                <a:ea typeface="Arial"/>
                <a:cs typeface="Arial"/>
                <a:sym typeface="Arial"/>
              </a:rPr>
              <a:t>One way to  find the eps value is based on the </a:t>
            </a:r>
            <a:r>
              <a:rPr b="1" i="1" lang="en-US" sz="1800" u="none" cap="none" strike="noStrike">
                <a:solidFill>
                  <a:srgbClr val="273138"/>
                </a:solidFill>
                <a:latin typeface="Arial"/>
                <a:ea typeface="Arial"/>
                <a:cs typeface="Arial"/>
                <a:sym typeface="Arial"/>
              </a:rPr>
              <a:t>k-distance graph</a:t>
            </a:r>
            <a:r>
              <a:rPr b="1" i="0" lang="en-US" sz="1800" u="none" cap="none" strike="noStrike">
                <a:solidFill>
                  <a:srgbClr val="273138"/>
                </a:solidFill>
                <a:latin typeface="Arial"/>
                <a:ea typeface="Arial"/>
                <a:cs typeface="Arial"/>
                <a:sym typeface="Arial"/>
              </a:rPr>
              <a:t>.</a:t>
            </a:r>
            <a:endParaRPr b="0" i="0" sz="1800" u="none" cap="none" strike="noStrike">
              <a:solidFill>
                <a:schemeClr val="dk1"/>
              </a:solidFill>
              <a:latin typeface="Arial"/>
              <a:ea typeface="Arial"/>
              <a:cs typeface="Arial"/>
              <a:sym typeface="Arial"/>
            </a:endParaRPr>
          </a:p>
          <a:p>
            <a:pPr indent="-131761" lvl="0" marL="242886" marR="0" rtl="0" algn="l">
              <a:lnSpc>
                <a:spcPct val="100000"/>
              </a:lnSpc>
              <a:spcBef>
                <a:spcPts val="0"/>
              </a:spcBef>
              <a:spcAft>
                <a:spcPts val="0"/>
              </a:spcAft>
              <a:buClr>
                <a:schemeClr val="dk1"/>
              </a:buClr>
              <a:buSzPts val="2400"/>
              <a:buFont typeface="Tahoma"/>
              <a:buNone/>
            </a:pPr>
            <a:r>
              <a:t/>
            </a:r>
            <a:endParaRPr b="0" i="0" sz="2400" u="none">
              <a:solidFill>
                <a:schemeClr val="dk1"/>
              </a:solidFill>
              <a:latin typeface="Arial"/>
              <a:ea typeface="Arial"/>
              <a:cs typeface="Arial"/>
              <a:sym typeface="Arial"/>
            </a:endParaRPr>
          </a:p>
          <a:p>
            <a:pPr indent="-131761" lvl="0" marL="242886" marR="0" rtl="0" algn="l">
              <a:lnSpc>
                <a:spcPct val="100000"/>
              </a:lnSpc>
              <a:spcBef>
                <a:spcPts val="0"/>
              </a:spcBef>
              <a:spcAft>
                <a:spcPts val="0"/>
              </a:spcAft>
              <a:buClr>
                <a:srgbClr val="273138"/>
              </a:buClr>
              <a:buSzPts val="1800"/>
              <a:buFont typeface="Arial"/>
              <a:buNone/>
            </a:pPr>
            <a:r>
              <a:rPr b="1" i="0" lang="en-US" sz="1800" u="none">
                <a:solidFill>
                  <a:srgbClr val="273138"/>
                </a:solidFill>
                <a:latin typeface="Arial"/>
                <a:ea typeface="Arial"/>
                <a:cs typeface="Arial"/>
                <a:sym typeface="Arial"/>
              </a:rPr>
              <a:t>2. MinPts</a:t>
            </a:r>
            <a:r>
              <a:rPr b="0" i="0" lang="en-US" sz="1800" u="none">
                <a:solidFill>
                  <a:srgbClr val="273138"/>
                </a:solidFill>
                <a:latin typeface="Arial"/>
                <a:ea typeface="Arial"/>
                <a:cs typeface="Arial"/>
                <a:sym typeface="Arial"/>
              </a:rPr>
              <a:t>: Minimum number of neighbors (data points) within eps radius.</a:t>
            </a:r>
            <a:endParaRPr b="0" i="0" sz="1800" u="none">
              <a:solidFill>
                <a:schemeClr val="dk1"/>
              </a:solidFill>
              <a:latin typeface="Arial"/>
              <a:ea typeface="Arial"/>
              <a:cs typeface="Arial"/>
              <a:sym typeface="Arial"/>
            </a:endParaRPr>
          </a:p>
          <a:p>
            <a:pPr indent="-131761" lvl="0" marL="242886" marR="0" rtl="0" algn="l">
              <a:lnSpc>
                <a:spcPct val="100000"/>
              </a:lnSpc>
              <a:spcBef>
                <a:spcPts val="300"/>
              </a:spcBef>
              <a:spcAft>
                <a:spcPts val="0"/>
              </a:spcAft>
              <a:buClr>
                <a:srgbClr val="273138"/>
              </a:buClr>
              <a:buSzPts val="1800"/>
              <a:buFont typeface="Arial"/>
              <a:buChar char="•"/>
            </a:pPr>
            <a:r>
              <a:rPr b="0" i="0" lang="en-US" sz="1800" u="none">
                <a:solidFill>
                  <a:srgbClr val="273138"/>
                </a:solidFill>
                <a:latin typeface="Arial"/>
                <a:ea typeface="Arial"/>
                <a:cs typeface="Arial"/>
                <a:sym typeface="Arial"/>
              </a:rPr>
              <a:t>Larger the dataset, the larger value of MinPts must be chosen.</a:t>
            </a:r>
            <a:endParaRPr b="0" i="0" sz="1800" u="none">
              <a:solidFill>
                <a:schemeClr val="dk1"/>
              </a:solidFill>
              <a:latin typeface="Arial"/>
              <a:ea typeface="Arial"/>
              <a:cs typeface="Arial"/>
              <a:sym typeface="Arial"/>
            </a:endParaRPr>
          </a:p>
          <a:p>
            <a:pPr indent="-131761" lvl="0" marL="242886" marR="0" rtl="0" algn="l">
              <a:lnSpc>
                <a:spcPct val="80000"/>
              </a:lnSpc>
              <a:spcBef>
                <a:spcPts val="700"/>
              </a:spcBef>
              <a:spcAft>
                <a:spcPts val="0"/>
              </a:spcAft>
              <a:buClr>
                <a:srgbClr val="273138"/>
              </a:buClr>
              <a:buSzPts val="1800"/>
              <a:buFont typeface="Arial"/>
              <a:buChar char="•"/>
            </a:pPr>
            <a:r>
              <a:rPr b="0" i="0" lang="en-US" sz="1800" u="none">
                <a:solidFill>
                  <a:srgbClr val="273138"/>
                </a:solidFill>
                <a:latin typeface="Arial"/>
                <a:ea typeface="Arial"/>
                <a:cs typeface="Arial"/>
                <a:sym typeface="Arial"/>
              </a:rPr>
              <a:t>As a general rule, the minimum MinPts can be derived from the number of  dimensions D in the dataset as, MinPts &gt;= D+1. The minimum value of  MinPts must be chosen at least 3.</a:t>
            </a:r>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7" name="Shape 687"/>
        <p:cNvGrpSpPr/>
        <p:nvPr/>
      </p:nvGrpSpPr>
      <p:grpSpPr>
        <a:xfrm>
          <a:off x="0" y="0"/>
          <a:ext cx="0" cy="0"/>
          <a:chOff x="0" y="0"/>
          <a:chExt cx="0" cy="0"/>
        </a:xfrm>
      </p:grpSpPr>
      <p:sp>
        <p:nvSpPr>
          <p:cNvPr id="688" name="Google Shape;688;p69"/>
          <p:cNvSpPr txBox="1"/>
          <p:nvPr>
            <p:ph type="title"/>
          </p:nvPr>
        </p:nvSpPr>
        <p:spPr>
          <a:xfrm>
            <a:off x="619125" y="1844675"/>
            <a:ext cx="4403725" cy="239712"/>
          </a:xfrm>
          <a:prstGeom prst="rect">
            <a:avLst/>
          </a:prstGeom>
          <a:noFill/>
          <a:ln>
            <a:noFill/>
          </a:ln>
        </p:spPr>
        <p:txBody>
          <a:bodyPr anchorCtr="0" anchor="b" bIns="0" lIns="0" spcFirstLastPara="1" rIns="0" wrap="square" tIns="9525">
            <a:spAutoFit/>
          </a:bodyPr>
          <a:lstStyle/>
          <a:p>
            <a:pPr indent="0" lvl="0" marL="9525" rtl="0" algn="ctr">
              <a:lnSpc>
                <a:spcPct val="100000"/>
              </a:lnSpc>
              <a:spcBef>
                <a:spcPts val="0"/>
              </a:spcBef>
              <a:spcAft>
                <a:spcPts val="0"/>
              </a:spcAft>
              <a:buClr>
                <a:schemeClr val="dk2"/>
              </a:buClr>
              <a:buSzPts val="1500"/>
              <a:buFont typeface="Arial"/>
              <a:buNone/>
            </a:pPr>
            <a:r>
              <a:rPr b="1" i="0" lang="en-US" sz="1500" u="none">
                <a:solidFill>
                  <a:schemeClr val="dk2"/>
                </a:solidFill>
                <a:latin typeface="Arial"/>
                <a:ea typeface="Arial"/>
                <a:cs typeface="Arial"/>
                <a:sym typeface="Arial"/>
              </a:rPr>
              <a:t>In this algorithm, we have 3 types of data points.</a:t>
            </a:r>
            <a:endParaRPr/>
          </a:p>
        </p:txBody>
      </p:sp>
      <p:sp>
        <p:nvSpPr>
          <p:cNvPr id="689" name="Google Shape;689;p69"/>
          <p:cNvSpPr txBox="1"/>
          <p:nvPr/>
        </p:nvSpPr>
        <p:spPr>
          <a:xfrm>
            <a:off x="619125" y="2522537"/>
            <a:ext cx="4914900" cy="3178175"/>
          </a:xfrm>
          <a:prstGeom prst="rect">
            <a:avLst/>
          </a:prstGeom>
          <a:noFill/>
          <a:ln>
            <a:noFill/>
          </a:ln>
        </p:spPr>
        <p:txBody>
          <a:bodyPr anchorCtr="0" anchor="t" bIns="0" lIns="0" spcFirstLastPara="1" rIns="0" wrap="square" tIns="9525">
            <a:spAutoFit/>
          </a:bodyPr>
          <a:lstStyle/>
          <a:p>
            <a:pPr indent="0" lvl="0" marL="9525" marR="0" rtl="0" algn="l">
              <a:lnSpc>
                <a:spcPct val="100000"/>
              </a:lnSpc>
              <a:spcBef>
                <a:spcPts val="0"/>
              </a:spcBef>
              <a:spcAft>
                <a:spcPts val="0"/>
              </a:spcAft>
              <a:buClr>
                <a:schemeClr val="dk1"/>
              </a:buClr>
              <a:buSzPts val="1500"/>
              <a:buFont typeface="Arial"/>
              <a:buNone/>
            </a:pPr>
            <a:r>
              <a:rPr b="1" i="0" lang="en-US" sz="1500" u="none">
                <a:solidFill>
                  <a:schemeClr val="dk1"/>
                </a:solidFill>
                <a:latin typeface="Arial"/>
                <a:ea typeface="Arial"/>
                <a:cs typeface="Arial"/>
                <a:sym typeface="Arial"/>
              </a:rPr>
              <a:t>Core Point</a:t>
            </a:r>
            <a:r>
              <a:rPr b="0" i="0" lang="en-US" sz="1500" u="none">
                <a:solidFill>
                  <a:schemeClr val="dk1"/>
                </a:solidFill>
                <a:latin typeface="Arial"/>
                <a:ea typeface="Arial"/>
                <a:cs typeface="Arial"/>
                <a:sym typeface="Arial"/>
              </a:rPr>
              <a:t>: A point is a core point if it has more than  MinPts points within eps.</a:t>
            </a:r>
            <a:endParaRPr/>
          </a:p>
          <a:p>
            <a:pPr indent="0" lvl="0" marL="9525" marR="0" rtl="0" algn="l">
              <a:lnSpc>
                <a:spcPct val="100000"/>
              </a:lnSpc>
              <a:spcBef>
                <a:spcPts val="0"/>
              </a:spcBef>
              <a:spcAft>
                <a:spcPts val="0"/>
              </a:spcAft>
              <a:buClr>
                <a:schemeClr val="dk1"/>
              </a:buClr>
              <a:buSzPts val="1500"/>
              <a:buFont typeface="Tahoma"/>
              <a:buNone/>
            </a:pPr>
            <a:r>
              <a:t/>
            </a:r>
            <a:endParaRPr b="0" i="0" sz="1500" u="none">
              <a:solidFill>
                <a:schemeClr val="dk1"/>
              </a:solidFill>
              <a:latin typeface="Arial"/>
              <a:ea typeface="Arial"/>
              <a:cs typeface="Arial"/>
              <a:sym typeface="Arial"/>
            </a:endParaRPr>
          </a:p>
          <a:p>
            <a:pPr indent="0" lvl="0" marL="9525" marR="0" rtl="0" algn="l">
              <a:lnSpc>
                <a:spcPct val="100000"/>
              </a:lnSpc>
              <a:spcBef>
                <a:spcPts val="0"/>
              </a:spcBef>
              <a:spcAft>
                <a:spcPts val="0"/>
              </a:spcAft>
              <a:buClr>
                <a:schemeClr val="dk1"/>
              </a:buClr>
              <a:buSzPts val="1500"/>
              <a:buFont typeface="Arial"/>
              <a:buNone/>
            </a:pPr>
            <a:r>
              <a:rPr b="1" i="0" lang="en-US" sz="1500" u="none">
                <a:solidFill>
                  <a:schemeClr val="dk1"/>
                </a:solidFill>
                <a:latin typeface="Arial"/>
                <a:ea typeface="Arial"/>
                <a:cs typeface="Arial"/>
                <a:sym typeface="Arial"/>
              </a:rPr>
              <a:t>Border Point</a:t>
            </a:r>
            <a:r>
              <a:rPr b="0" i="0" lang="en-US" sz="1500" u="none">
                <a:solidFill>
                  <a:schemeClr val="dk1"/>
                </a:solidFill>
                <a:latin typeface="Arial"/>
                <a:ea typeface="Arial"/>
                <a:cs typeface="Arial"/>
                <a:sym typeface="Arial"/>
              </a:rPr>
              <a:t>: A point which has fewer than MinPts within  eps but it is in the neighborhood of a core point.</a:t>
            </a:r>
            <a:endParaRPr/>
          </a:p>
          <a:p>
            <a:pPr indent="0" lvl="0" marL="9525" marR="0" rtl="0" algn="l">
              <a:lnSpc>
                <a:spcPct val="100000"/>
              </a:lnSpc>
              <a:spcBef>
                <a:spcPts val="0"/>
              </a:spcBef>
              <a:spcAft>
                <a:spcPts val="0"/>
              </a:spcAft>
              <a:buClr>
                <a:schemeClr val="dk1"/>
              </a:buClr>
              <a:buSzPts val="1500"/>
              <a:buFont typeface="Tahoma"/>
              <a:buNone/>
            </a:pPr>
            <a:r>
              <a:t/>
            </a:r>
            <a:endParaRPr b="0" i="0" sz="1500" u="none">
              <a:solidFill>
                <a:schemeClr val="dk1"/>
              </a:solidFill>
              <a:latin typeface="Arial"/>
              <a:ea typeface="Arial"/>
              <a:cs typeface="Arial"/>
              <a:sym typeface="Arial"/>
            </a:endParaRPr>
          </a:p>
          <a:p>
            <a:pPr indent="0" lvl="0" marL="9525" marR="0" rtl="0" algn="l">
              <a:lnSpc>
                <a:spcPct val="100000"/>
              </a:lnSpc>
              <a:spcBef>
                <a:spcPts val="0"/>
              </a:spcBef>
              <a:spcAft>
                <a:spcPts val="0"/>
              </a:spcAft>
              <a:buClr>
                <a:schemeClr val="dk1"/>
              </a:buClr>
              <a:buSzPts val="1500"/>
              <a:buFont typeface="Arial"/>
              <a:buNone/>
            </a:pPr>
            <a:r>
              <a:rPr b="1" i="0" lang="en-US" sz="1500" u="none">
                <a:solidFill>
                  <a:schemeClr val="dk1"/>
                </a:solidFill>
                <a:latin typeface="Arial"/>
                <a:ea typeface="Arial"/>
                <a:cs typeface="Arial"/>
                <a:sym typeface="Arial"/>
              </a:rPr>
              <a:t>Noise or outlier</a:t>
            </a:r>
            <a:r>
              <a:rPr b="0" i="0" lang="en-US" sz="1500" u="none">
                <a:solidFill>
                  <a:schemeClr val="dk1"/>
                </a:solidFill>
                <a:latin typeface="Arial"/>
                <a:ea typeface="Arial"/>
                <a:cs typeface="Arial"/>
                <a:sym typeface="Arial"/>
              </a:rPr>
              <a:t>: A point which is not a core point or  border point.</a:t>
            </a:r>
            <a:endParaRPr/>
          </a:p>
          <a:p>
            <a:pPr indent="0" lvl="0" marL="9525" marR="0" rtl="0" algn="l">
              <a:lnSpc>
                <a:spcPct val="100000"/>
              </a:lnSpc>
              <a:spcBef>
                <a:spcPts val="0"/>
              </a:spcBef>
              <a:spcAft>
                <a:spcPts val="0"/>
              </a:spcAft>
              <a:buClr>
                <a:schemeClr val="dk1"/>
              </a:buClr>
              <a:buSzPts val="1300"/>
              <a:buFont typeface="Tahoma"/>
              <a:buNone/>
            </a:pPr>
            <a:r>
              <a:t/>
            </a:r>
            <a:endParaRPr b="0" i="0" sz="1300" u="none">
              <a:solidFill>
                <a:schemeClr val="dk1"/>
              </a:solidFill>
              <a:latin typeface="Arial"/>
              <a:ea typeface="Arial"/>
              <a:cs typeface="Arial"/>
              <a:sym typeface="Arial"/>
            </a:endParaRPr>
          </a:p>
          <a:p>
            <a:pPr indent="0" lvl="0" marL="9525" marR="0" rtl="0" algn="l">
              <a:lnSpc>
                <a:spcPct val="100000"/>
              </a:lnSpc>
              <a:spcBef>
                <a:spcPts val="0"/>
              </a:spcBef>
              <a:spcAft>
                <a:spcPts val="0"/>
              </a:spcAft>
              <a:buClr>
                <a:schemeClr val="dk1"/>
              </a:buClr>
              <a:buSzPts val="1500"/>
              <a:buFont typeface="Arial"/>
              <a:buNone/>
            </a:pPr>
            <a:r>
              <a:rPr b="1" i="0" lang="en-US" sz="1500" u="none">
                <a:solidFill>
                  <a:schemeClr val="dk1"/>
                </a:solidFill>
                <a:latin typeface="Arial"/>
                <a:ea typeface="Arial"/>
                <a:cs typeface="Arial"/>
                <a:sym typeface="Arial"/>
              </a:rPr>
              <a:t>Direct Density Reachable: </a:t>
            </a:r>
            <a:r>
              <a:rPr b="0" i="0" lang="en-US" sz="1300" u="none">
                <a:solidFill>
                  <a:schemeClr val="dk1"/>
                </a:solidFill>
                <a:latin typeface="Arial"/>
                <a:ea typeface="Arial"/>
                <a:cs typeface="Arial"/>
                <a:sym typeface="Arial"/>
              </a:rPr>
              <a:t>A point p is DDR from point q if q  is the core point and P is the neighbor of q.</a:t>
            </a:r>
            <a:endParaRPr/>
          </a:p>
          <a:p>
            <a:pPr indent="0" lvl="0" marL="9525" marR="0" rtl="0" algn="l">
              <a:lnSpc>
                <a:spcPct val="100000"/>
              </a:lnSpc>
              <a:spcBef>
                <a:spcPts val="0"/>
              </a:spcBef>
              <a:spcAft>
                <a:spcPts val="0"/>
              </a:spcAft>
              <a:buClr>
                <a:schemeClr val="dk1"/>
              </a:buClr>
              <a:buSzPts val="1400"/>
              <a:buFont typeface="Tahoma"/>
              <a:buNone/>
            </a:pPr>
            <a:r>
              <a:t/>
            </a:r>
            <a:endParaRPr b="0" i="0" sz="1400" u="none">
              <a:solidFill>
                <a:schemeClr val="dk1"/>
              </a:solidFill>
              <a:latin typeface="Arial"/>
              <a:ea typeface="Arial"/>
              <a:cs typeface="Arial"/>
              <a:sym typeface="Arial"/>
            </a:endParaRPr>
          </a:p>
          <a:p>
            <a:pPr indent="0" lvl="0" marL="9525" marR="0" rtl="0" algn="l">
              <a:lnSpc>
                <a:spcPct val="100000"/>
              </a:lnSpc>
              <a:spcBef>
                <a:spcPts val="0"/>
              </a:spcBef>
              <a:spcAft>
                <a:spcPts val="0"/>
              </a:spcAft>
              <a:buClr>
                <a:schemeClr val="dk1"/>
              </a:buClr>
              <a:buSzPts val="1500"/>
              <a:buFont typeface="Arial"/>
              <a:buNone/>
            </a:pPr>
            <a:r>
              <a:rPr b="1" i="0" lang="en-US" sz="1500" u="none">
                <a:solidFill>
                  <a:schemeClr val="dk1"/>
                </a:solidFill>
                <a:latin typeface="Arial"/>
                <a:ea typeface="Arial"/>
                <a:cs typeface="Arial"/>
                <a:sym typeface="Arial"/>
              </a:rPr>
              <a:t>Density Reachable (DR): </a:t>
            </a:r>
            <a:r>
              <a:rPr b="0" i="0" lang="en-US" sz="1300" u="none">
                <a:solidFill>
                  <a:schemeClr val="dk1"/>
                </a:solidFill>
                <a:latin typeface="Arial"/>
                <a:ea typeface="Arial"/>
                <a:cs typeface="Arial"/>
                <a:sym typeface="Arial"/>
              </a:rPr>
              <a:t>Two points are DR, if there is a  chain of DDR point that link these two points.</a:t>
            </a:r>
            <a:endParaRPr/>
          </a:p>
        </p:txBody>
      </p:sp>
      <p:pic>
        <p:nvPicPr>
          <p:cNvPr id="690" name="Google Shape;690;p69"/>
          <p:cNvPicPr preferRelativeResize="0"/>
          <p:nvPr/>
        </p:nvPicPr>
        <p:blipFill rotWithShape="1">
          <a:blip r:embed="rId3">
            <a:alphaModFix/>
          </a:blip>
          <a:srcRect b="0" l="0" r="0" t="0"/>
          <a:stretch/>
        </p:blipFill>
        <p:spPr>
          <a:xfrm>
            <a:off x="6383337" y="3406775"/>
            <a:ext cx="2008187" cy="2401887"/>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4" name="Shape 694"/>
        <p:cNvGrpSpPr/>
        <p:nvPr/>
      </p:nvGrpSpPr>
      <p:grpSpPr>
        <a:xfrm>
          <a:off x="0" y="0"/>
          <a:ext cx="0" cy="0"/>
          <a:chOff x="0" y="0"/>
          <a:chExt cx="0" cy="0"/>
        </a:xfrm>
      </p:grpSpPr>
      <p:pic>
        <p:nvPicPr>
          <p:cNvPr id="695" name="Google Shape;695;p70"/>
          <p:cNvPicPr preferRelativeResize="0"/>
          <p:nvPr/>
        </p:nvPicPr>
        <p:blipFill rotWithShape="1">
          <a:blip r:embed="rId3">
            <a:alphaModFix/>
          </a:blip>
          <a:srcRect b="0" l="0" r="0" t="0"/>
          <a:stretch/>
        </p:blipFill>
        <p:spPr>
          <a:xfrm>
            <a:off x="396250" y="134800"/>
            <a:ext cx="8603124" cy="6613073"/>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9" name="Shape 699"/>
        <p:cNvGrpSpPr/>
        <p:nvPr/>
      </p:nvGrpSpPr>
      <p:grpSpPr>
        <a:xfrm>
          <a:off x="0" y="0"/>
          <a:ext cx="0" cy="0"/>
          <a:chOff x="0" y="0"/>
          <a:chExt cx="0" cy="0"/>
        </a:xfrm>
      </p:grpSpPr>
      <p:sp>
        <p:nvSpPr>
          <p:cNvPr id="700" name="Google Shape;700;p71"/>
          <p:cNvSpPr txBox="1"/>
          <p:nvPr>
            <p:ph type="title"/>
          </p:nvPr>
        </p:nvSpPr>
        <p:spPr>
          <a:xfrm>
            <a:off x="684212" y="1341437"/>
            <a:ext cx="2182812" cy="517525"/>
          </a:xfrm>
          <a:prstGeom prst="rect">
            <a:avLst/>
          </a:prstGeom>
          <a:noFill/>
          <a:ln>
            <a:noFill/>
          </a:ln>
        </p:spPr>
        <p:txBody>
          <a:bodyPr anchorCtr="0" anchor="b" bIns="0" lIns="0" spcFirstLastPara="1" rIns="0" wrap="square" tIns="9525">
            <a:spAutoFit/>
          </a:bodyPr>
          <a:lstStyle/>
          <a:p>
            <a:pPr indent="0" lvl="0" marL="9525" rtl="0" algn="ctr">
              <a:lnSpc>
                <a:spcPct val="100000"/>
              </a:lnSpc>
              <a:spcBef>
                <a:spcPts val="0"/>
              </a:spcBef>
              <a:spcAft>
                <a:spcPts val="0"/>
              </a:spcAft>
              <a:buClr>
                <a:schemeClr val="dk2"/>
              </a:buClr>
              <a:buSzPts val="3300"/>
              <a:buFont typeface="Calibri"/>
              <a:buNone/>
            </a:pPr>
            <a:r>
              <a:rPr b="1" i="0" lang="en-US" sz="3300" u="none">
                <a:solidFill>
                  <a:schemeClr val="dk2"/>
                </a:solidFill>
                <a:latin typeface="Calibri"/>
                <a:ea typeface="Calibri"/>
                <a:cs typeface="Calibri"/>
                <a:sym typeface="Calibri"/>
              </a:rPr>
              <a:t>ALGORITHM</a:t>
            </a:r>
            <a:endParaRPr/>
          </a:p>
        </p:txBody>
      </p:sp>
      <p:sp>
        <p:nvSpPr>
          <p:cNvPr id="701" name="Google Shape;701;p71"/>
          <p:cNvSpPr txBox="1"/>
          <p:nvPr/>
        </p:nvSpPr>
        <p:spPr>
          <a:xfrm>
            <a:off x="638175" y="2079625"/>
            <a:ext cx="7839075" cy="3278187"/>
          </a:xfrm>
          <a:prstGeom prst="rect">
            <a:avLst/>
          </a:prstGeom>
          <a:noFill/>
          <a:ln>
            <a:noFill/>
          </a:ln>
        </p:spPr>
        <p:txBody>
          <a:bodyPr anchorCtr="0" anchor="t" bIns="0" lIns="0" spcFirstLastPara="1" rIns="0" wrap="square" tIns="20950">
            <a:spAutoFit/>
          </a:bodyPr>
          <a:lstStyle/>
          <a:p>
            <a:pPr indent="-173037" lvl="0" marL="182562" marR="0" rtl="0" algn="l">
              <a:lnSpc>
                <a:spcPct val="116666"/>
              </a:lnSpc>
              <a:spcBef>
                <a:spcPts val="0"/>
              </a:spcBef>
              <a:spcAft>
                <a:spcPts val="0"/>
              </a:spcAft>
              <a:buClr>
                <a:srgbClr val="273138"/>
              </a:buClr>
              <a:buSzPts val="1728"/>
              <a:buFont typeface="Calibri"/>
              <a:buAutoNum type="arabicPeriod"/>
            </a:pPr>
            <a:r>
              <a:rPr b="0" i="0" lang="en-US" sz="1800" u="none">
                <a:solidFill>
                  <a:srgbClr val="273138"/>
                </a:solidFill>
                <a:latin typeface="Times New Roman"/>
                <a:ea typeface="Times New Roman"/>
                <a:cs typeface="Times New Roman"/>
                <a:sym typeface="Times New Roman"/>
              </a:rPr>
              <a:t>Find all the neighbor points within eps and identify the core points or visited with  more than MinPts neighbors.</a:t>
            </a:r>
            <a:endParaRPr b="0" i="0" sz="1800" u="none">
              <a:solidFill>
                <a:schemeClr val="dk1"/>
              </a:solidFill>
              <a:latin typeface="Times New Roman"/>
              <a:ea typeface="Times New Roman"/>
              <a:cs typeface="Times New Roman"/>
              <a:sym typeface="Times New Roman"/>
            </a:endParaRPr>
          </a:p>
          <a:p>
            <a:pPr indent="-173037" lvl="0" marL="182562" marR="0" rtl="0" algn="l">
              <a:lnSpc>
                <a:spcPct val="111111"/>
              </a:lnSpc>
              <a:spcBef>
                <a:spcPts val="0"/>
              </a:spcBef>
              <a:spcAft>
                <a:spcPts val="0"/>
              </a:spcAft>
              <a:buClr>
                <a:srgbClr val="273138"/>
              </a:buClr>
              <a:buSzPts val="1728"/>
              <a:buFont typeface="Calibri"/>
              <a:buAutoNum type="arabicPeriod"/>
            </a:pPr>
            <a:r>
              <a:rPr b="0" i="0" lang="en-US" sz="1800" u="none">
                <a:solidFill>
                  <a:srgbClr val="273138"/>
                </a:solidFill>
                <a:latin typeface="Times New Roman"/>
                <a:ea typeface="Times New Roman"/>
                <a:cs typeface="Times New Roman"/>
                <a:sym typeface="Times New Roman"/>
              </a:rPr>
              <a:t>For each core point if it is not already assigned to a cluster, create a new cluster.</a:t>
            </a:r>
            <a:endParaRPr b="0" i="0" sz="1800" u="none">
              <a:solidFill>
                <a:schemeClr val="dk1"/>
              </a:solidFill>
              <a:latin typeface="Times New Roman"/>
              <a:ea typeface="Times New Roman"/>
              <a:cs typeface="Times New Roman"/>
              <a:sym typeface="Times New Roman"/>
            </a:endParaRPr>
          </a:p>
          <a:p>
            <a:pPr indent="-173037" lvl="0" marL="182562" marR="0" rtl="0" algn="l">
              <a:lnSpc>
                <a:spcPct val="116666"/>
              </a:lnSpc>
              <a:spcBef>
                <a:spcPts val="0"/>
              </a:spcBef>
              <a:spcAft>
                <a:spcPts val="0"/>
              </a:spcAft>
              <a:buClr>
                <a:srgbClr val="273138"/>
              </a:buClr>
              <a:buSzPts val="1728"/>
              <a:buFont typeface="Calibri"/>
              <a:buAutoNum type="arabicPeriod"/>
            </a:pPr>
            <a:r>
              <a:rPr b="0" i="0" lang="en-US" sz="1800" u="none">
                <a:solidFill>
                  <a:srgbClr val="273138"/>
                </a:solidFill>
                <a:latin typeface="Times New Roman"/>
                <a:ea typeface="Times New Roman"/>
                <a:cs typeface="Times New Roman"/>
                <a:sym typeface="Times New Roman"/>
              </a:rPr>
              <a:t>Find recursively all its density connected points and assign them to the same cluster  as the core point.</a:t>
            </a:r>
            <a:endParaRPr b="0" i="0" sz="1800" u="none">
              <a:solidFill>
                <a:schemeClr val="dk1"/>
              </a:solidFill>
              <a:latin typeface="Times New Roman"/>
              <a:ea typeface="Times New Roman"/>
              <a:cs typeface="Times New Roman"/>
              <a:sym typeface="Times New Roman"/>
            </a:endParaRPr>
          </a:p>
          <a:p>
            <a:pPr indent="-173037" lvl="0" marL="182562" marR="0" rtl="0" algn="l">
              <a:lnSpc>
                <a:spcPct val="116666"/>
              </a:lnSpc>
              <a:spcBef>
                <a:spcPts val="0"/>
              </a:spcBef>
              <a:spcAft>
                <a:spcPts val="0"/>
              </a:spcAft>
              <a:buClr>
                <a:srgbClr val="273138"/>
              </a:buClr>
              <a:buSzPts val="1800"/>
              <a:buFont typeface="Times New Roman"/>
              <a:buNone/>
            </a:pPr>
            <a:r>
              <a:rPr b="0" i="0" lang="en-US" sz="1800" u="none">
                <a:solidFill>
                  <a:srgbClr val="273138"/>
                </a:solidFill>
                <a:latin typeface="Times New Roman"/>
                <a:ea typeface="Times New Roman"/>
                <a:cs typeface="Times New Roman"/>
                <a:sym typeface="Times New Roman"/>
              </a:rPr>
              <a:t>A point </a:t>
            </a:r>
            <a:r>
              <a:rPr b="0" i="1" lang="en-US" sz="1800" u="none">
                <a:solidFill>
                  <a:srgbClr val="273138"/>
                </a:solidFill>
                <a:latin typeface="Times New Roman"/>
                <a:ea typeface="Times New Roman"/>
                <a:cs typeface="Times New Roman"/>
                <a:sym typeface="Times New Roman"/>
              </a:rPr>
              <a:t>a </a:t>
            </a:r>
            <a:r>
              <a:rPr b="0" i="0" lang="en-US" sz="1800" u="none">
                <a:solidFill>
                  <a:srgbClr val="273138"/>
                </a:solidFill>
                <a:latin typeface="Times New Roman"/>
                <a:ea typeface="Times New Roman"/>
                <a:cs typeface="Times New Roman"/>
                <a:sym typeface="Times New Roman"/>
              </a:rPr>
              <a:t>and </a:t>
            </a:r>
            <a:r>
              <a:rPr b="0" i="1" lang="en-US" sz="1800" u="none">
                <a:solidFill>
                  <a:srgbClr val="273138"/>
                </a:solidFill>
                <a:latin typeface="Times New Roman"/>
                <a:ea typeface="Times New Roman"/>
                <a:cs typeface="Times New Roman"/>
                <a:sym typeface="Times New Roman"/>
              </a:rPr>
              <a:t>b </a:t>
            </a:r>
            <a:r>
              <a:rPr b="0" i="0" lang="en-US" sz="1800" u="none">
                <a:solidFill>
                  <a:srgbClr val="273138"/>
                </a:solidFill>
                <a:latin typeface="Times New Roman"/>
                <a:ea typeface="Times New Roman"/>
                <a:cs typeface="Times New Roman"/>
                <a:sym typeface="Times New Roman"/>
              </a:rPr>
              <a:t>are said to be density connected if there exist a point </a:t>
            </a:r>
            <a:r>
              <a:rPr b="0" i="1" lang="en-US" sz="1800" u="none">
                <a:solidFill>
                  <a:srgbClr val="273138"/>
                </a:solidFill>
                <a:latin typeface="Times New Roman"/>
                <a:ea typeface="Times New Roman"/>
                <a:cs typeface="Times New Roman"/>
                <a:sym typeface="Times New Roman"/>
              </a:rPr>
              <a:t>c </a:t>
            </a:r>
            <a:r>
              <a:rPr b="0" i="0" lang="en-US" sz="1800" u="none">
                <a:solidFill>
                  <a:srgbClr val="273138"/>
                </a:solidFill>
                <a:latin typeface="Times New Roman"/>
                <a:ea typeface="Times New Roman"/>
                <a:cs typeface="Times New Roman"/>
                <a:sym typeface="Times New Roman"/>
              </a:rPr>
              <a:t>which has a  sufficient number of points in its neighbors and both the points </a:t>
            </a:r>
            <a:r>
              <a:rPr b="0" i="1" lang="en-US" sz="1800" u="none">
                <a:solidFill>
                  <a:srgbClr val="273138"/>
                </a:solidFill>
                <a:latin typeface="Times New Roman"/>
                <a:ea typeface="Times New Roman"/>
                <a:cs typeface="Times New Roman"/>
                <a:sym typeface="Times New Roman"/>
              </a:rPr>
              <a:t>a </a:t>
            </a:r>
            <a:r>
              <a:rPr b="0" i="0" lang="en-US" sz="1800" u="none">
                <a:solidFill>
                  <a:srgbClr val="273138"/>
                </a:solidFill>
                <a:latin typeface="Times New Roman"/>
                <a:ea typeface="Times New Roman"/>
                <a:cs typeface="Times New Roman"/>
                <a:sym typeface="Times New Roman"/>
              </a:rPr>
              <a:t>and </a:t>
            </a:r>
            <a:r>
              <a:rPr b="0" i="1" lang="en-US" sz="1800" u="none">
                <a:solidFill>
                  <a:srgbClr val="273138"/>
                </a:solidFill>
                <a:latin typeface="Times New Roman"/>
                <a:ea typeface="Times New Roman"/>
                <a:cs typeface="Times New Roman"/>
                <a:sym typeface="Times New Roman"/>
              </a:rPr>
              <a:t>b </a:t>
            </a:r>
            <a:r>
              <a:rPr b="0" i="0" lang="en-US" sz="1800" u="none">
                <a:solidFill>
                  <a:srgbClr val="273138"/>
                </a:solidFill>
                <a:latin typeface="Times New Roman"/>
                <a:ea typeface="Times New Roman"/>
                <a:cs typeface="Times New Roman"/>
                <a:sym typeface="Times New Roman"/>
              </a:rPr>
              <a:t>are within  the </a:t>
            </a:r>
            <a:r>
              <a:rPr b="0" i="1" lang="en-US" sz="1800" u="none">
                <a:solidFill>
                  <a:srgbClr val="273138"/>
                </a:solidFill>
                <a:latin typeface="Times New Roman"/>
                <a:ea typeface="Times New Roman"/>
                <a:cs typeface="Times New Roman"/>
                <a:sym typeface="Times New Roman"/>
              </a:rPr>
              <a:t>eps distance</a:t>
            </a:r>
            <a:r>
              <a:rPr b="0" i="0" lang="en-US" sz="1800" u="none">
                <a:solidFill>
                  <a:srgbClr val="273138"/>
                </a:solidFill>
                <a:latin typeface="Times New Roman"/>
                <a:ea typeface="Times New Roman"/>
                <a:cs typeface="Times New Roman"/>
                <a:sym typeface="Times New Roman"/>
              </a:rPr>
              <a:t>. This is a chaining process. So, if </a:t>
            </a:r>
            <a:r>
              <a:rPr b="0" i="1" lang="en-US" sz="1800" u="none">
                <a:solidFill>
                  <a:srgbClr val="273138"/>
                </a:solidFill>
                <a:latin typeface="Times New Roman"/>
                <a:ea typeface="Times New Roman"/>
                <a:cs typeface="Times New Roman"/>
                <a:sym typeface="Times New Roman"/>
              </a:rPr>
              <a:t>b </a:t>
            </a:r>
            <a:r>
              <a:rPr b="0" i="0" lang="en-US" sz="1800" u="none">
                <a:solidFill>
                  <a:srgbClr val="273138"/>
                </a:solidFill>
                <a:latin typeface="Times New Roman"/>
                <a:ea typeface="Times New Roman"/>
                <a:cs typeface="Times New Roman"/>
                <a:sym typeface="Times New Roman"/>
              </a:rPr>
              <a:t>is neighbor of </a:t>
            </a:r>
            <a:r>
              <a:rPr b="0" i="1" lang="en-US" sz="1800" u="none">
                <a:solidFill>
                  <a:srgbClr val="273138"/>
                </a:solidFill>
                <a:latin typeface="Times New Roman"/>
                <a:ea typeface="Times New Roman"/>
                <a:cs typeface="Times New Roman"/>
                <a:sym typeface="Times New Roman"/>
              </a:rPr>
              <a:t>c</a:t>
            </a:r>
            <a:r>
              <a:rPr b="0" i="0" lang="en-US" sz="1800" u="none">
                <a:solidFill>
                  <a:srgbClr val="273138"/>
                </a:solidFill>
                <a:latin typeface="Times New Roman"/>
                <a:ea typeface="Times New Roman"/>
                <a:cs typeface="Times New Roman"/>
                <a:sym typeface="Times New Roman"/>
              </a:rPr>
              <a:t>, </a:t>
            </a:r>
            <a:r>
              <a:rPr b="0" i="1" lang="en-US" sz="1800" u="none">
                <a:solidFill>
                  <a:srgbClr val="273138"/>
                </a:solidFill>
                <a:latin typeface="Times New Roman"/>
                <a:ea typeface="Times New Roman"/>
                <a:cs typeface="Times New Roman"/>
                <a:sym typeface="Times New Roman"/>
              </a:rPr>
              <a:t>c </a:t>
            </a:r>
            <a:r>
              <a:rPr b="0" i="0" lang="en-US" sz="1800" u="none">
                <a:solidFill>
                  <a:srgbClr val="273138"/>
                </a:solidFill>
                <a:latin typeface="Times New Roman"/>
                <a:ea typeface="Times New Roman"/>
                <a:cs typeface="Times New Roman"/>
                <a:sym typeface="Times New Roman"/>
              </a:rPr>
              <a:t>is neighbor  of </a:t>
            </a:r>
            <a:r>
              <a:rPr b="0" i="1" lang="en-US" sz="1800" u="none">
                <a:solidFill>
                  <a:srgbClr val="273138"/>
                </a:solidFill>
                <a:latin typeface="Times New Roman"/>
                <a:ea typeface="Times New Roman"/>
                <a:cs typeface="Times New Roman"/>
                <a:sym typeface="Times New Roman"/>
              </a:rPr>
              <a:t>d</a:t>
            </a:r>
            <a:r>
              <a:rPr b="0" i="0" lang="en-US" sz="1800" u="none">
                <a:solidFill>
                  <a:srgbClr val="273138"/>
                </a:solidFill>
                <a:latin typeface="Times New Roman"/>
                <a:ea typeface="Times New Roman"/>
                <a:cs typeface="Times New Roman"/>
                <a:sym typeface="Times New Roman"/>
              </a:rPr>
              <a:t>, </a:t>
            </a:r>
            <a:r>
              <a:rPr b="0" i="1" lang="en-US" sz="1800" u="none">
                <a:solidFill>
                  <a:srgbClr val="273138"/>
                </a:solidFill>
                <a:latin typeface="Times New Roman"/>
                <a:ea typeface="Times New Roman"/>
                <a:cs typeface="Times New Roman"/>
                <a:sym typeface="Times New Roman"/>
              </a:rPr>
              <a:t>d </a:t>
            </a:r>
            <a:r>
              <a:rPr b="0" i="0" lang="en-US" sz="1800" u="none">
                <a:solidFill>
                  <a:srgbClr val="273138"/>
                </a:solidFill>
                <a:latin typeface="Times New Roman"/>
                <a:ea typeface="Times New Roman"/>
                <a:cs typeface="Times New Roman"/>
                <a:sym typeface="Times New Roman"/>
              </a:rPr>
              <a:t>is neighbor of </a:t>
            </a:r>
            <a:r>
              <a:rPr b="0" i="1" lang="en-US" sz="1800" u="none">
                <a:solidFill>
                  <a:srgbClr val="273138"/>
                </a:solidFill>
                <a:latin typeface="Times New Roman"/>
                <a:ea typeface="Times New Roman"/>
                <a:cs typeface="Times New Roman"/>
                <a:sym typeface="Times New Roman"/>
              </a:rPr>
              <a:t>e</a:t>
            </a:r>
            <a:r>
              <a:rPr b="0" i="0" lang="en-US" sz="1800" u="none">
                <a:solidFill>
                  <a:srgbClr val="273138"/>
                </a:solidFill>
                <a:latin typeface="Times New Roman"/>
                <a:ea typeface="Times New Roman"/>
                <a:cs typeface="Times New Roman"/>
                <a:sym typeface="Times New Roman"/>
              </a:rPr>
              <a:t>, which in turn is neighbor of </a:t>
            </a:r>
            <a:r>
              <a:rPr b="0" i="1" lang="en-US" sz="1800" u="none">
                <a:solidFill>
                  <a:srgbClr val="273138"/>
                </a:solidFill>
                <a:latin typeface="Times New Roman"/>
                <a:ea typeface="Times New Roman"/>
                <a:cs typeface="Times New Roman"/>
                <a:sym typeface="Times New Roman"/>
              </a:rPr>
              <a:t>a </a:t>
            </a:r>
            <a:r>
              <a:rPr b="0" i="0" lang="en-US" sz="1800" u="none">
                <a:solidFill>
                  <a:srgbClr val="273138"/>
                </a:solidFill>
                <a:latin typeface="Times New Roman"/>
                <a:ea typeface="Times New Roman"/>
                <a:cs typeface="Times New Roman"/>
                <a:sym typeface="Times New Roman"/>
              </a:rPr>
              <a:t>implies that </a:t>
            </a:r>
            <a:r>
              <a:rPr b="0" i="1" lang="en-US" sz="1800" u="none">
                <a:solidFill>
                  <a:srgbClr val="273138"/>
                </a:solidFill>
                <a:latin typeface="Times New Roman"/>
                <a:ea typeface="Times New Roman"/>
                <a:cs typeface="Times New Roman"/>
                <a:sym typeface="Times New Roman"/>
              </a:rPr>
              <a:t>b </a:t>
            </a:r>
            <a:r>
              <a:rPr b="0" i="0" lang="en-US" sz="1800" u="none">
                <a:solidFill>
                  <a:srgbClr val="273138"/>
                </a:solidFill>
                <a:latin typeface="Times New Roman"/>
                <a:ea typeface="Times New Roman"/>
                <a:cs typeface="Times New Roman"/>
                <a:sym typeface="Times New Roman"/>
              </a:rPr>
              <a:t>is neighbor</a:t>
            </a:r>
            <a:endParaRPr b="0" i="0" sz="1800" u="none">
              <a:solidFill>
                <a:schemeClr val="dk1"/>
              </a:solidFill>
              <a:latin typeface="Times New Roman"/>
              <a:ea typeface="Times New Roman"/>
              <a:cs typeface="Times New Roman"/>
              <a:sym typeface="Times New Roman"/>
            </a:endParaRPr>
          </a:p>
          <a:p>
            <a:pPr indent="-173037" lvl="0" marL="182562" marR="0" rtl="0" algn="l">
              <a:lnSpc>
                <a:spcPct val="111111"/>
              </a:lnSpc>
              <a:spcBef>
                <a:spcPts val="0"/>
              </a:spcBef>
              <a:spcAft>
                <a:spcPts val="0"/>
              </a:spcAft>
              <a:buClr>
                <a:srgbClr val="273138"/>
              </a:buClr>
              <a:buSzPts val="1800"/>
              <a:buFont typeface="Times New Roman"/>
              <a:buNone/>
            </a:pPr>
            <a:r>
              <a:rPr b="0" i="0" lang="en-US" sz="1800" u="none">
                <a:solidFill>
                  <a:srgbClr val="273138"/>
                </a:solidFill>
                <a:latin typeface="Times New Roman"/>
                <a:ea typeface="Times New Roman"/>
                <a:cs typeface="Times New Roman"/>
                <a:sym typeface="Times New Roman"/>
              </a:rPr>
              <a:t>of </a:t>
            </a:r>
            <a:r>
              <a:rPr b="0" i="1" lang="en-US" sz="1800" u="none">
                <a:solidFill>
                  <a:srgbClr val="273138"/>
                </a:solidFill>
                <a:latin typeface="Times New Roman"/>
                <a:ea typeface="Times New Roman"/>
                <a:cs typeface="Times New Roman"/>
                <a:sym typeface="Times New Roman"/>
              </a:rPr>
              <a:t>a</a:t>
            </a:r>
            <a:r>
              <a:rPr b="0" i="0" lang="en-US" sz="1800" u="none">
                <a:solidFill>
                  <a:srgbClr val="273138"/>
                </a:solidFill>
                <a:latin typeface="Times New Roman"/>
                <a:ea typeface="Times New Roman"/>
                <a:cs typeface="Times New Roman"/>
                <a:sym typeface="Times New Roman"/>
              </a:rPr>
              <a:t>.</a:t>
            </a:r>
            <a:endParaRPr b="0" i="0" sz="1800" u="none">
              <a:solidFill>
                <a:schemeClr val="dk1"/>
              </a:solidFill>
              <a:latin typeface="Times New Roman"/>
              <a:ea typeface="Times New Roman"/>
              <a:cs typeface="Times New Roman"/>
              <a:sym typeface="Times New Roman"/>
            </a:endParaRPr>
          </a:p>
          <a:p>
            <a:pPr indent="-173037" lvl="0" marL="182562" marR="0" rtl="0" algn="l">
              <a:lnSpc>
                <a:spcPct val="116666"/>
              </a:lnSpc>
              <a:spcBef>
                <a:spcPts val="0"/>
              </a:spcBef>
              <a:spcAft>
                <a:spcPts val="0"/>
              </a:spcAft>
              <a:buClr>
                <a:srgbClr val="273138"/>
              </a:buClr>
              <a:buSzPts val="1728"/>
              <a:buFont typeface="Calibri"/>
              <a:buAutoNum type="arabicPeriod" startAt="4"/>
            </a:pPr>
            <a:r>
              <a:rPr b="0" i="0" lang="en-US" sz="1800" u="none">
                <a:solidFill>
                  <a:srgbClr val="273138"/>
                </a:solidFill>
                <a:latin typeface="Times New Roman"/>
                <a:ea typeface="Times New Roman"/>
                <a:cs typeface="Times New Roman"/>
                <a:sym typeface="Times New Roman"/>
              </a:rPr>
              <a:t>Iterate through the remaining unvisited points in the dataset. Those points that do  not belong to any cluster are noise.</a:t>
            </a:r>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5" name="Shape 705"/>
        <p:cNvGrpSpPr/>
        <p:nvPr/>
      </p:nvGrpSpPr>
      <p:grpSpPr>
        <a:xfrm>
          <a:off x="0" y="0"/>
          <a:ext cx="0" cy="0"/>
          <a:chOff x="0" y="0"/>
          <a:chExt cx="0" cy="0"/>
        </a:xfrm>
      </p:grpSpPr>
      <p:pic>
        <p:nvPicPr>
          <p:cNvPr id="706" name="Google Shape;706;p72"/>
          <p:cNvPicPr preferRelativeResize="0"/>
          <p:nvPr/>
        </p:nvPicPr>
        <p:blipFill rotWithShape="1">
          <a:blip r:embed="rId3">
            <a:alphaModFix/>
          </a:blip>
          <a:srcRect b="0" l="0" r="0" t="0"/>
          <a:stretch/>
        </p:blipFill>
        <p:spPr>
          <a:xfrm>
            <a:off x="1181100" y="1293812"/>
            <a:ext cx="6497637" cy="4576762"/>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0" name="Shape 710"/>
        <p:cNvGrpSpPr/>
        <p:nvPr/>
      </p:nvGrpSpPr>
      <p:grpSpPr>
        <a:xfrm>
          <a:off x="0" y="0"/>
          <a:ext cx="0" cy="0"/>
          <a:chOff x="0" y="0"/>
          <a:chExt cx="0" cy="0"/>
        </a:xfrm>
      </p:grpSpPr>
      <p:sp>
        <p:nvSpPr>
          <p:cNvPr id="711" name="Google Shape;711;p73"/>
          <p:cNvSpPr txBox="1"/>
          <p:nvPr>
            <p:ph type="title"/>
          </p:nvPr>
        </p:nvSpPr>
        <p:spPr>
          <a:xfrm>
            <a:off x="684212" y="1341437"/>
            <a:ext cx="6043612" cy="517525"/>
          </a:xfrm>
          <a:prstGeom prst="rect">
            <a:avLst/>
          </a:prstGeom>
          <a:noFill/>
          <a:ln>
            <a:noFill/>
          </a:ln>
        </p:spPr>
        <p:txBody>
          <a:bodyPr anchorCtr="0" anchor="b" bIns="0" lIns="0" spcFirstLastPara="1" rIns="0" wrap="square" tIns="9525">
            <a:spAutoFit/>
          </a:bodyPr>
          <a:lstStyle/>
          <a:p>
            <a:pPr indent="0" lvl="0" marL="9525" rtl="0" algn="ctr">
              <a:lnSpc>
                <a:spcPct val="100000"/>
              </a:lnSpc>
              <a:spcBef>
                <a:spcPts val="0"/>
              </a:spcBef>
              <a:spcAft>
                <a:spcPts val="0"/>
              </a:spcAft>
              <a:buClr>
                <a:schemeClr val="dk2"/>
              </a:buClr>
              <a:buSzPts val="3300"/>
              <a:buFont typeface="Times New Roman"/>
              <a:buNone/>
            </a:pPr>
            <a:r>
              <a:rPr b="1" i="0" lang="en-US" sz="3300" u="none">
                <a:solidFill>
                  <a:schemeClr val="dk2"/>
                </a:solidFill>
                <a:latin typeface="Times New Roman"/>
                <a:ea typeface="Times New Roman"/>
                <a:cs typeface="Times New Roman"/>
                <a:sym typeface="Times New Roman"/>
              </a:rPr>
              <a:t>Categorical Clustering Algorithm</a:t>
            </a:r>
            <a:endParaRPr/>
          </a:p>
        </p:txBody>
      </p:sp>
      <p:sp>
        <p:nvSpPr>
          <p:cNvPr id="712" name="Google Shape;712;p73"/>
          <p:cNvSpPr txBox="1"/>
          <p:nvPr/>
        </p:nvSpPr>
        <p:spPr>
          <a:xfrm>
            <a:off x="684212" y="2628900"/>
            <a:ext cx="7773987" cy="1384300"/>
          </a:xfrm>
          <a:prstGeom prst="rect">
            <a:avLst/>
          </a:prstGeom>
          <a:noFill/>
          <a:ln>
            <a:noFill/>
          </a:ln>
        </p:spPr>
        <p:txBody>
          <a:bodyPr anchorCtr="0" anchor="t" bIns="45700" lIns="91425" spcFirstLastPara="1" rIns="91425" wrap="square" tIns="45700">
            <a:spAutoFit/>
          </a:bodyPr>
          <a:lstStyle/>
          <a:p>
            <a:pPr indent="-342900" lvl="0" marL="342900" marR="0" rtl="0" algn="just">
              <a:lnSpc>
                <a:spcPct val="100000"/>
              </a:lnSpc>
              <a:spcBef>
                <a:spcPts val="0"/>
              </a:spcBef>
              <a:spcAft>
                <a:spcPts val="0"/>
              </a:spcAft>
              <a:buClr>
                <a:srgbClr val="202124"/>
              </a:buClr>
              <a:buSzPts val="2100"/>
              <a:buFont typeface="Arial"/>
              <a:buChar char="•"/>
            </a:pPr>
            <a:r>
              <a:rPr b="0" i="0" lang="en-US" sz="2100" u="none">
                <a:solidFill>
                  <a:srgbClr val="202124"/>
                </a:solidFill>
                <a:latin typeface="Arial"/>
                <a:ea typeface="Arial"/>
                <a:cs typeface="Arial"/>
                <a:sym typeface="Arial"/>
              </a:rPr>
              <a:t>ROCK stands for </a:t>
            </a:r>
            <a:r>
              <a:rPr b="0" i="0" lang="en-US" sz="2100" u="none">
                <a:solidFill>
                  <a:srgbClr val="040C28"/>
                </a:solidFill>
                <a:latin typeface="Arial"/>
                <a:ea typeface="Arial"/>
                <a:cs typeface="Arial"/>
                <a:sym typeface="Arial"/>
              </a:rPr>
              <a:t>RObust Clustering using linKs</a:t>
            </a:r>
            <a:r>
              <a:rPr b="0" i="0" lang="en-US" sz="2100" u="none">
                <a:solidFill>
                  <a:srgbClr val="202124"/>
                </a:solidFill>
                <a:latin typeface="Arial"/>
                <a:ea typeface="Arial"/>
                <a:cs typeface="Arial"/>
                <a:sym typeface="Arial"/>
              </a:rPr>
              <a:t>. </a:t>
            </a:r>
            <a:endParaRPr/>
          </a:p>
          <a:p>
            <a:pPr indent="-342900" lvl="0" marL="342900" marR="0" rtl="0" algn="just">
              <a:lnSpc>
                <a:spcPct val="100000"/>
              </a:lnSpc>
              <a:spcBef>
                <a:spcPts val="0"/>
              </a:spcBef>
              <a:spcAft>
                <a:spcPts val="0"/>
              </a:spcAft>
              <a:buClr>
                <a:srgbClr val="202124"/>
              </a:buClr>
              <a:buSzPts val="2100"/>
              <a:buFont typeface="Arial"/>
              <a:buChar char="•"/>
            </a:pPr>
            <a:r>
              <a:rPr b="0" i="0" lang="en-US" sz="2100" u="none">
                <a:solidFill>
                  <a:srgbClr val="202124"/>
                </a:solidFill>
                <a:latin typeface="Arial"/>
                <a:ea typeface="Arial"/>
                <a:cs typeface="Arial"/>
                <a:sym typeface="Arial"/>
              </a:rPr>
              <a:t>It is a hierarchical clustering algorithm that analyze the concept of links (the number of common neighbours among two objects) for data with categorical attributes.</a:t>
            </a:r>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6" name="Shape 716"/>
        <p:cNvGrpSpPr/>
        <p:nvPr/>
      </p:nvGrpSpPr>
      <p:grpSpPr>
        <a:xfrm>
          <a:off x="0" y="0"/>
          <a:ext cx="0" cy="0"/>
          <a:chOff x="0" y="0"/>
          <a:chExt cx="0" cy="0"/>
        </a:xfrm>
      </p:grpSpPr>
      <p:pic>
        <p:nvPicPr>
          <p:cNvPr id="717" name="Google Shape;717;p74"/>
          <p:cNvPicPr preferRelativeResize="0"/>
          <p:nvPr/>
        </p:nvPicPr>
        <p:blipFill rotWithShape="1">
          <a:blip r:embed="rId3">
            <a:alphaModFix/>
          </a:blip>
          <a:srcRect b="17778" l="27139" r="26249" t="25555"/>
          <a:stretch/>
        </p:blipFill>
        <p:spPr>
          <a:xfrm>
            <a:off x="1085850" y="1200150"/>
            <a:ext cx="6915150" cy="3886200"/>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1" name="Shape 721"/>
        <p:cNvGrpSpPr/>
        <p:nvPr/>
      </p:nvGrpSpPr>
      <p:grpSpPr>
        <a:xfrm>
          <a:off x="0" y="0"/>
          <a:ext cx="0" cy="0"/>
          <a:chOff x="0" y="0"/>
          <a:chExt cx="0" cy="0"/>
        </a:xfrm>
      </p:grpSpPr>
      <p:pic>
        <p:nvPicPr>
          <p:cNvPr id="722" name="Google Shape;722;p75"/>
          <p:cNvPicPr preferRelativeResize="0"/>
          <p:nvPr/>
        </p:nvPicPr>
        <p:blipFill rotWithShape="1">
          <a:blip r:embed="rId3">
            <a:alphaModFix/>
          </a:blip>
          <a:srcRect b="17778" l="28125" r="25625" t="24444"/>
          <a:stretch/>
        </p:blipFill>
        <p:spPr>
          <a:xfrm>
            <a:off x="628650" y="1314450"/>
            <a:ext cx="7658100" cy="37719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8"/>
          <p:cNvSpPr txBox="1"/>
          <p:nvPr>
            <p:ph idx="1" type="body"/>
          </p:nvPr>
        </p:nvSpPr>
        <p:spPr>
          <a:xfrm>
            <a:off x="304800" y="1371600"/>
            <a:ext cx="8458200" cy="51054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folHlink"/>
              </a:buClr>
              <a:buSzPts val="1680"/>
              <a:buFont typeface="Noto Sans Symbols"/>
              <a:buChar char="■"/>
            </a:pPr>
            <a:r>
              <a:rPr b="1" i="0" lang="en-US" sz="2800" u="none" cap="none" strike="noStrike">
                <a:solidFill>
                  <a:srgbClr val="000000"/>
                </a:solidFill>
                <a:latin typeface="Times New Roman"/>
                <a:ea typeface="Times New Roman"/>
                <a:cs typeface="Times New Roman"/>
                <a:sym typeface="Times New Roman"/>
              </a:rPr>
              <a:t>Attribute selection measure can be </a:t>
            </a:r>
            <a:endParaRPr b="1">
              <a:solidFill>
                <a:srgbClr val="000000"/>
              </a:solidFill>
              <a:latin typeface="Times New Roman"/>
              <a:ea typeface="Times New Roman"/>
              <a:cs typeface="Times New Roman"/>
              <a:sym typeface="Times New Roman"/>
            </a:endParaRPr>
          </a:p>
          <a:p>
            <a:pPr indent="0" lvl="0" marL="342900" marR="0" rtl="0" algn="l">
              <a:lnSpc>
                <a:spcPct val="100000"/>
              </a:lnSpc>
              <a:spcBef>
                <a:spcPts val="0"/>
              </a:spcBef>
              <a:spcAft>
                <a:spcPts val="0"/>
              </a:spcAft>
              <a:buNone/>
            </a:pPr>
            <a:r>
              <a:t/>
            </a:r>
            <a:endParaRPr b="1">
              <a:solidFill>
                <a:srgbClr val="000000"/>
              </a:solidFill>
              <a:latin typeface="Times New Roman"/>
              <a:ea typeface="Times New Roman"/>
              <a:cs typeface="Times New Roman"/>
              <a:sym typeface="Times New Roman"/>
            </a:endParaRPr>
          </a:p>
          <a:p>
            <a:pPr indent="-342900" lvl="0" marL="342900" marR="0" rtl="0" algn="l">
              <a:lnSpc>
                <a:spcPct val="100000"/>
              </a:lnSpc>
              <a:spcBef>
                <a:spcPts val="0"/>
              </a:spcBef>
              <a:spcAft>
                <a:spcPts val="0"/>
              </a:spcAft>
              <a:buClr>
                <a:schemeClr val="folHlink"/>
              </a:buClr>
              <a:buSzPts val="1680"/>
              <a:buFont typeface="Noto Sans Symbols"/>
              <a:buChar char="■"/>
            </a:pPr>
            <a:r>
              <a:rPr b="1" i="1" lang="en-US" sz="2800" u="sng" cap="none" strike="noStrike">
                <a:solidFill>
                  <a:srgbClr val="000000"/>
                </a:solidFill>
                <a:latin typeface="Times New Roman"/>
                <a:ea typeface="Times New Roman"/>
                <a:cs typeface="Times New Roman"/>
                <a:sym typeface="Times New Roman"/>
              </a:rPr>
              <a:t>information gain</a:t>
            </a:r>
            <a:r>
              <a:rPr b="1" i="0" lang="en-US" sz="2800" u="none" cap="none" strike="noStrike">
                <a:solidFill>
                  <a:srgbClr val="000000"/>
                </a:solidFill>
                <a:latin typeface="Times New Roman"/>
                <a:ea typeface="Times New Roman"/>
                <a:cs typeface="Times New Roman"/>
                <a:sym typeface="Times New Roman"/>
              </a:rPr>
              <a:t>, do not, therein allowing multiway splits (i.e., two or more branches to be grown from a node).</a:t>
            </a:r>
            <a:endParaRPr b="1" i="0" sz="2800" u="none" cap="none" strike="noStrike">
              <a:solidFill>
                <a:srgbClr val="000000"/>
              </a:solidFill>
              <a:latin typeface="Times New Roman"/>
              <a:ea typeface="Times New Roman"/>
              <a:cs typeface="Times New Roman"/>
              <a:sym typeface="Times New Roman"/>
            </a:endParaRPr>
          </a:p>
          <a:p>
            <a:pPr indent="-381000" lvl="0" marL="342900" rtl="0" algn="l">
              <a:spcBef>
                <a:spcPts val="560"/>
              </a:spcBef>
              <a:spcAft>
                <a:spcPts val="0"/>
              </a:spcAft>
              <a:buSzPts val="1680"/>
              <a:buChar char="■"/>
            </a:pPr>
            <a:r>
              <a:rPr b="1" i="1" lang="en-US" u="sng">
                <a:latin typeface="Times New Roman"/>
                <a:ea typeface="Times New Roman"/>
                <a:cs typeface="Times New Roman"/>
                <a:sym typeface="Times New Roman"/>
              </a:rPr>
              <a:t>gain ratio</a:t>
            </a:r>
            <a:endParaRPr/>
          </a:p>
          <a:p>
            <a:pPr indent="0" lvl="0" marL="342900" marR="0" rtl="0" algn="l">
              <a:lnSpc>
                <a:spcPct val="100000"/>
              </a:lnSpc>
              <a:spcBef>
                <a:spcPts val="560"/>
              </a:spcBef>
              <a:spcAft>
                <a:spcPts val="0"/>
              </a:spcAft>
              <a:buNone/>
            </a:pPr>
            <a:r>
              <a:t/>
            </a:r>
            <a:endParaRPr b="1">
              <a:solidFill>
                <a:srgbClr val="000000"/>
              </a:solidFill>
              <a:latin typeface="Times New Roman"/>
              <a:ea typeface="Times New Roman"/>
              <a:cs typeface="Times New Roman"/>
              <a:sym typeface="Times New Roman"/>
            </a:endParaRPr>
          </a:p>
          <a:p>
            <a:pPr indent="-381000" lvl="0" marL="342900" rtl="0" algn="l">
              <a:spcBef>
                <a:spcPts val="560"/>
              </a:spcBef>
              <a:spcAft>
                <a:spcPts val="0"/>
              </a:spcAft>
              <a:buSzPts val="1680"/>
              <a:buChar char="■"/>
            </a:pPr>
            <a:r>
              <a:rPr b="1" i="1" lang="en-US" u="sng">
                <a:latin typeface="Times New Roman"/>
                <a:ea typeface="Times New Roman"/>
                <a:cs typeface="Times New Roman"/>
                <a:sym typeface="Times New Roman"/>
              </a:rPr>
              <a:t>gini index</a:t>
            </a:r>
            <a:r>
              <a:rPr b="1" i="1" lang="en-US">
                <a:latin typeface="Times New Roman"/>
                <a:ea typeface="Times New Roman"/>
                <a:cs typeface="Times New Roman"/>
                <a:sym typeface="Times New Roman"/>
              </a:rPr>
              <a:t>, </a:t>
            </a:r>
            <a:r>
              <a:rPr b="1" lang="en-US">
                <a:latin typeface="Times New Roman"/>
                <a:ea typeface="Times New Roman"/>
                <a:cs typeface="Times New Roman"/>
                <a:sym typeface="Times New Roman"/>
              </a:rPr>
              <a:t>enforce the resulting tree to be binary.</a:t>
            </a:r>
            <a:endParaRPr/>
          </a:p>
          <a:p>
            <a:pPr indent="0" lvl="0" marL="342900" marR="0" rtl="0" algn="l">
              <a:lnSpc>
                <a:spcPct val="100000"/>
              </a:lnSpc>
              <a:spcBef>
                <a:spcPts val="560"/>
              </a:spcBef>
              <a:spcAft>
                <a:spcPts val="0"/>
              </a:spcAft>
              <a:buNone/>
            </a:pPr>
            <a:r>
              <a:t/>
            </a:r>
            <a:endParaRPr b="1">
              <a:solidFill>
                <a:srgbClr val="000000"/>
              </a:solidFill>
              <a:latin typeface="Times New Roman"/>
              <a:ea typeface="Times New Roman"/>
              <a:cs typeface="Times New Roman"/>
              <a:sym typeface="Times New Roman"/>
            </a:endParaRPr>
          </a:p>
        </p:txBody>
      </p:sp>
      <p:sp>
        <p:nvSpPr>
          <p:cNvPr id="213" name="Google Shape;213;p8"/>
          <p:cNvSpPr txBox="1"/>
          <p:nvPr/>
        </p:nvSpPr>
        <p:spPr>
          <a:xfrm>
            <a:off x="7239000" y="6477000"/>
            <a:ext cx="1905000" cy="3810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Tahoma"/>
              <a:buNone/>
            </a:pPr>
            <a:fld id="{00000000-1234-1234-1234-123412341234}" type="slidenum">
              <a:rPr b="0" i="0" lang="en-US" sz="1200" u="none">
                <a:solidFill>
                  <a:schemeClr val="dk1"/>
                </a:solidFill>
                <a:latin typeface="Tahoma"/>
                <a:ea typeface="Tahoma"/>
                <a:cs typeface="Tahoma"/>
                <a:sym typeface="Tahoma"/>
              </a:rPr>
              <a:t>‹#›</a:t>
            </a:fld>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6" name="Shape 726"/>
        <p:cNvGrpSpPr/>
        <p:nvPr/>
      </p:nvGrpSpPr>
      <p:grpSpPr>
        <a:xfrm>
          <a:off x="0" y="0"/>
          <a:ext cx="0" cy="0"/>
          <a:chOff x="0" y="0"/>
          <a:chExt cx="0" cy="0"/>
        </a:xfrm>
      </p:grpSpPr>
      <p:pic>
        <p:nvPicPr>
          <p:cNvPr id="727" name="Google Shape;727;p76"/>
          <p:cNvPicPr preferRelativeResize="0"/>
          <p:nvPr/>
        </p:nvPicPr>
        <p:blipFill rotWithShape="1">
          <a:blip r:embed="rId3">
            <a:alphaModFix/>
          </a:blip>
          <a:srcRect b="16665" l="28125" r="25625" t="23332"/>
          <a:stretch/>
        </p:blipFill>
        <p:spPr>
          <a:xfrm>
            <a:off x="1314450" y="1257300"/>
            <a:ext cx="6858000" cy="4229100"/>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1" name="Shape 731"/>
        <p:cNvGrpSpPr/>
        <p:nvPr/>
      </p:nvGrpSpPr>
      <p:grpSpPr>
        <a:xfrm>
          <a:off x="0" y="0"/>
          <a:ext cx="0" cy="0"/>
          <a:chOff x="0" y="0"/>
          <a:chExt cx="0" cy="0"/>
        </a:xfrm>
      </p:grpSpPr>
      <p:pic>
        <p:nvPicPr>
          <p:cNvPr id="732" name="Google Shape;732;p77"/>
          <p:cNvPicPr preferRelativeResize="0"/>
          <p:nvPr/>
        </p:nvPicPr>
        <p:blipFill rotWithShape="1">
          <a:blip r:embed="rId3">
            <a:alphaModFix/>
          </a:blip>
          <a:srcRect b="19999" l="27498" r="26249" t="23332"/>
          <a:stretch/>
        </p:blipFill>
        <p:spPr>
          <a:xfrm>
            <a:off x="914400" y="1200150"/>
            <a:ext cx="7543800" cy="4229100"/>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6" name="Shape 736"/>
        <p:cNvGrpSpPr/>
        <p:nvPr/>
      </p:nvGrpSpPr>
      <p:grpSpPr>
        <a:xfrm>
          <a:off x="0" y="0"/>
          <a:ext cx="0" cy="0"/>
          <a:chOff x="0" y="0"/>
          <a:chExt cx="0" cy="0"/>
        </a:xfrm>
      </p:grpSpPr>
      <p:pic>
        <p:nvPicPr>
          <p:cNvPr id="737" name="Google Shape;737;p78"/>
          <p:cNvPicPr preferRelativeResize="0"/>
          <p:nvPr/>
        </p:nvPicPr>
        <p:blipFill rotWithShape="1">
          <a:blip r:embed="rId3">
            <a:alphaModFix/>
          </a:blip>
          <a:srcRect b="34442" l="14999" r="42500" t="28889"/>
          <a:stretch/>
        </p:blipFill>
        <p:spPr>
          <a:xfrm>
            <a:off x="685800" y="2343150"/>
            <a:ext cx="7200900" cy="3028950"/>
          </a:xfrm>
          <a:prstGeom prst="rect">
            <a:avLst/>
          </a:prstGeom>
          <a:noFill/>
          <a:ln>
            <a:noFill/>
          </a:ln>
        </p:spPr>
      </p:pic>
      <p:sp>
        <p:nvSpPr>
          <p:cNvPr id="738" name="Google Shape;738;p78"/>
          <p:cNvSpPr txBox="1"/>
          <p:nvPr/>
        </p:nvSpPr>
        <p:spPr>
          <a:xfrm>
            <a:off x="1314450" y="1714500"/>
            <a:ext cx="4400550" cy="41592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100"/>
              <a:buFont typeface="Tahoma"/>
              <a:buNone/>
            </a:pPr>
            <a:r>
              <a:rPr b="0" i="0" lang="en-US" sz="2100" u="none">
                <a:solidFill>
                  <a:schemeClr val="dk1"/>
                </a:solidFill>
                <a:latin typeface="Tahoma"/>
                <a:ea typeface="Tahoma"/>
                <a:cs typeface="Tahoma"/>
                <a:sym typeface="Tahoma"/>
              </a:rPr>
              <a:t>ROCK CLUSTERING ALGORITHM</a:t>
            </a:r>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2" name="Shape 742"/>
        <p:cNvGrpSpPr/>
        <p:nvPr/>
      </p:nvGrpSpPr>
      <p:grpSpPr>
        <a:xfrm>
          <a:off x="0" y="0"/>
          <a:ext cx="0" cy="0"/>
          <a:chOff x="0" y="0"/>
          <a:chExt cx="0" cy="0"/>
        </a:xfrm>
      </p:grpSpPr>
      <p:pic>
        <p:nvPicPr>
          <p:cNvPr id="743" name="Google Shape;743;p79"/>
          <p:cNvPicPr preferRelativeResize="0"/>
          <p:nvPr/>
        </p:nvPicPr>
        <p:blipFill rotWithShape="1">
          <a:blip r:embed="rId3">
            <a:alphaModFix/>
          </a:blip>
          <a:srcRect b="24444" l="14999" r="42500" t="28888"/>
          <a:stretch/>
        </p:blipFill>
        <p:spPr>
          <a:xfrm>
            <a:off x="914400" y="1428750"/>
            <a:ext cx="7829550" cy="3314700"/>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7" name="Shape 747"/>
        <p:cNvGrpSpPr/>
        <p:nvPr/>
      </p:nvGrpSpPr>
      <p:grpSpPr>
        <a:xfrm>
          <a:off x="0" y="0"/>
          <a:ext cx="0" cy="0"/>
          <a:chOff x="0" y="0"/>
          <a:chExt cx="0" cy="0"/>
        </a:xfrm>
      </p:grpSpPr>
      <p:pic>
        <p:nvPicPr>
          <p:cNvPr id="748" name="Google Shape;748;p80"/>
          <p:cNvPicPr preferRelativeResize="0"/>
          <p:nvPr/>
        </p:nvPicPr>
        <p:blipFill rotWithShape="1">
          <a:blip r:embed="rId3">
            <a:alphaModFix/>
          </a:blip>
          <a:srcRect b="30000" l="26875" r="39375" t="24444"/>
          <a:stretch/>
        </p:blipFill>
        <p:spPr>
          <a:xfrm>
            <a:off x="1028700" y="1371600"/>
            <a:ext cx="7429500" cy="4057650"/>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2" name="Shape 752"/>
        <p:cNvGrpSpPr/>
        <p:nvPr/>
      </p:nvGrpSpPr>
      <p:grpSpPr>
        <a:xfrm>
          <a:off x="0" y="0"/>
          <a:ext cx="0" cy="0"/>
          <a:chOff x="0" y="0"/>
          <a:chExt cx="0" cy="0"/>
        </a:xfrm>
      </p:grpSpPr>
      <p:sp>
        <p:nvSpPr>
          <p:cNvPr id="753" name="Google Shape;753;p81"/>
          <p:cNvSpPr txBox="1"/>
          <p:nvPr>
            <p:ph type="title"/>
          </p:nvPr>
        </p:nvSpPr>
        <p:spPr>
          <a:xfrm>
            <a:off x="684212" y="1057275"/>
            <a:ext cx="7693025" cy="1073150"/>
          </a:xfrm>
          <a:prstGeom prst="rect">
            <a:avLst/>
          </a:prstGeom>
          <a:noFill/>
          <a:ln>
            <a:noFill/>
          </a:ln>
        </p:spPr>
        <p:txBody>
          <a:bodyPr anchorCtr="0" anchor="b" bIns="0" lIns="0" spcFirstLastPara="1" rIns="0" wrap="square" tIns="72375">
            <a:spAutoFit/>
          </a:bodyPr>
          <a:lstStyle/>
          <a:p>
            <a:pPr indent="0" lvl="0" marL="9525" rtl="0" algn="ctr">
              <a:lnSpc>
                <a:spcPct val="108333"/>
              </a:lnSpc>
              <a:spcBef>
                <a:spcPts val="0"/>
              </a:spcBef>
              <a:spcAft>
                <a:spcPts val="0"/>
              </a:spcAft>
              <a:buClr>
                <a:schemeClr val="dk2"/>
              </a:buClr>
              <a:buSzPts val="2900"/>
              <a:buFont typeface="Times New Roman"/>
              <a:buNone/>
            </a:pPr>
            <a:r>
              <a:rPr b="1" i="0" lang="en-US" sz="2900" u="none">
                <a:solidFill>
                  <a:schemeClr val="dk2"/>
                </a:solidFill>
                <a:latin typeface="Times New Roman"/>
                <a:ea typeface="Times New Roman"/>
                <a:cs typeface="Times New Roman"/>
                <a:sym typeface="Times New Roman"/>
              </a:rPr>
              <a:t>ROCK – </a:t>
            </a:r>
            <a:r>
              <a:rPr b="1" i="0" lang="en-US" sz="3600" u="none">
                <a:solidFill>
                  <a:schemeClr val="dk2"/>
                </a:solidFill>
                <a:latin typeface="Times New Roman"/>
                <a:ea typeface="Times New Roman"/>
                <a:cs typeface="Times New Roman"/>
                <a:sym typeface="Times New Roman"/>
              </a:rPr>
              <a:t>RO</a:t>
            </a:r>
            <a:r>
              <a:rPr b="1" i="0" lang="en-US" sz="2900" u="none">
                <a:solidFill>
                  <a:schemeClr val="dk2"/>
                </a:solidFill>
                <a:latin typeface="Times New Roman"/>
                <a:ea typeface="Times New Roman"/>
                <a:cs typeface="Times New Roman"/>
                <a:sym typeface="Times New Roman"/>
              </a:rPr>
              <a:t>bust Hierarchical </a:t>
            </a:r>
            <a:r>
              <a:rPr b="1" i="0" lang="en-US" sz="3600" u="none">
                <a:solidFill>
                  <a:schemeClr val="dk2"/>
                </a:solidFill>
                <a:latin typeface="Times New Roman"/>
                <a:ea typeface="Times New Roman"/>
                <a:cs typeface="Times New Roman"/>
                <a:sym typeface="Times New Roman"/>
              </a:rPr>
              <a:t>C</a:t>
            </a:r>
            <a:r>
              <a:rPr b="1" i="0" lang="en-US" sz="2900" u="none">
                <a:solidFill>
                  <a:schemeClr val="dk2"/>
                </a:solidFill>
                <a:latin typeface="Times New Roman"/>
                <a:ea typeface="Times New Roman"/>
                <a:cs typeface="Times New Roman"/>
                <a:sym typeface="Times New Roman"/>
              </a:rPr>
              <a:t>lustering with  Lin</a:t>
            </a:r>
            <a:r>
              <a:rPr b="1" i="0" lang="en-US" sz="3600" u="none">
                <a:solidFill>
                  <a:schemeClr val="dk2"/>
                </a:solidFill>
                <a:latin typeface="Times New Roman"/>
                <a:ea typeface="Times New Roman"/>
                <a:cs typeface="Times New Roman"/>
                <a:sym typeface="Times New Roman"/>
              </a:rPr>
              <a:t>K</a:t>
            </a:r>
            <a:r>
              <a:rPr b="1" i="0" lang="en-US" sz="2900" u="none">
                <a:solidFill>
                  <a:schemeClr val="dk2"/>
                </a:solidFill>
                <a:latin typeface="Times New Roman"/>
                <a:ea typeface="Times New Roman"/>
                <a:cs typeface="Times New Roman"/>
                <a:sym typeface="Times New Roman"/>
              </a:rPr>
              <a:t>s</a:t>
            </a:r>
            <a:endParaRPr/>
          </a:p>
        </p:txBody>
      </p:sp>
      <p:grpSp>
        <p:nvGrpSpPr>
          <p:cNvPr id="754" name="Google Shape;754;p81"/>
          <p:cNvGrpSpPr/>
          <p:nvPr/>
        </p:nvGrpSpPr>
        <p:grpSpPr>
          <a:xfrm>
            <a:off x="793750" y="2163762"/>
            <a:ext cx="7262463" cy="3649403"/>
            <a:chOff x="1058915" y="1742987"/>
            <a:chExt cx="9683284" cy="4865025"/>
          </a:xfrm>
        </p:grpSpPr>
        <p:pic>
          <p:nvPicPr>
            <p:cNvPr id="755" name="Google Shape;755;p81"/>
            <p:cNvPicPr preferRelativeResize="0"/>
            <p:nvPr/>
          </p:nvPicPr>
          <p:blipFill rotWithShape="1">
            <a:blip r:embed="rId3">
              <a:alphaModFix/>
            </a:blip>
            <a:srcRect b="0" l="0" r="0" t="0"/>
            <a:stretch/>
          </p:blipFill>
          <p:spPr>
            <a:xfrm>
              <a:off x="1058915" y="1742988"/>
              <a:ext cx="9536197" cy="4865024"/>
            </a:xfrm>
            <a:prstGeom prst="rect">
              <a:avLst/>
            </a:prstGeom>
            <a:noFill/>
            <a:ln>
              <a:noFill/>
            </a:ln>
          </p:spPr>
        </p:pic>
        <p:pic>
          <p:nvPicPr>
            <p:cNvPr id="756" name="Google Shape;756;p81"/>
            <p:cNvPicPr preferRelativeResize="0"/>
            <p:nvPr/>
          </p:nvPicPr>
          <p:blipFill rotWithShape="1">
            <a:blip r:embed="rId4">
              <a:alphaModFix/>
            </a:blip>
            <a:srcRect b="0" l="0" r="0" t="0"/>
            <a:stretch/>
          </p:blipFill>
          <p:spPr>
            <a:xfrm>
              <a:off x="9915922" y="1742987"/>
              <a:ext cx="826277" cy="826276"/>
            </a:xfrm>
            <a:prstGeom prst="rect">
              <a:avLst/>
            </a:prstGeom>
            <a:noFill/>
            <a:ln>
              <a:noFill/>
            </a:ln>
          </p:spPr>
        </p:pic>
      </p:gr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0" name="Shape 760"/>
        <p:cNvGrpSpPr/>
        <p:nvPr/>
      </p:nvGrpSpPr>
      <p:grpSpPr>
        <a:xfrm>
          <a:off x="0" y="0"/>
          <a:ext cx="0" cy="0"/>
          <a:chOff x="0" y="0"/>
          <a:chExt cx="0" cy="0"/>
        </a:xfrm>
      </p:grpSpPr>
      <p:grpSp>
        <p:nvGrpSpPr>
          <p:cNvPr id="761" name="Google Shape;761;p82"/>
          <p:cNvGrpSpPr/>
          <p:nvPr/>
        </p:nvGrpSpPr>
        <p:grpSpPr>
          <a:xfrm>
            <a:off x="1187450" y="1590675"/>
            <a:ext cx="6149531" cy="3189119"/>
            <a:chOff x="1582684" y="978785"/>
            <a:chExt cx="8199798" cy="4251101"/>
          </a:xfrm>
        </p:grpSpPr>
        <p:pic>
          <p:nvPicPr>
            <p:cNvPr id="762" name="Google Shape;762;p82"/>
            <p:cNvPicPr preferRelativeResize="0"/>
            <p:nvPr/>
          </p:nvPicPr>
          <p:blipFill rotWithShape="1">
            <a:blip r:embed="rId3">
              <a:alphaModFix/>
            </a:blip>
            <a:srcRect b="0" l="0" r="0" t="0"/>
            <a:stretch/>
          </p:blipFill>
          <p:spPr>
            <a:xfrm>
              <a:off x="5824523" y="3777445"/>
              <a:ext cx="542953" cy="447697"/>
            </a:xfrm>
            <a:prstGeom prst="rect">
              <a:avLst/>
            </a:prstGeom>
            <a:noFill/>
            <a:ln>
              <a:noFill/>
            </a:ln>
          </p:spPr>
        </p:pic>
        <p:pic>
          <p:nvPicPr>
            <p:cNvPr id="763" name="Google Shape;763;p82"/>
            <p:cNvPicPr preferRelativeResize="0"/>
            <p:nvPr/>
          </p:nvPicPr>
          <p:blipFill rotWithShape="1">
            <a:blip r:embed="rId4">
              <a:alphaModFix/>
            </a:blip>
            <a:srcRect b="0" l="0" r="0" t="0"/>
            <a:stretch/>
          </p:blipFill>
          <p:spPr>
            <a:xfrm>
              <a:off x="1582684" y="1027906"/>
              <a:ext cx="7476833" cy="4201980"/>
            </a:xfrm>
            <a:prstGeom prst="rect">
              <a:avLst/>
            </a:prstGeom>
            <a:noFill/>
            <a:ln>
              <a:noFill/>
            </a:ln>
          </p:spPr>
        </p:pic>
        <p:pic>
          <p:nvPicPr>
            <p:cNvPr id="764" name="Google Shape;764;p82"/>
            <p:cNvPicPr preferRelativeResize="0"/>
            <p:nvPr/>
          </p:nvPicPr>
          <p:blipFill rotWithShape="1">
            <a:blip r:embed="rId3">
              <a:alphaModFix/>
            </a:blip>
            <a:srcRect b="0" l="0" r="0" t="0"/>
            <a:stretch/>
          </p:blipFill>
          <p:spPr>
            <a:xfrm>
              <a:off x="8516565" y="978785"/>
              <a:ext cx="1265917" cy="1043826"/>
            </a:xfrm>
            <a:prstGeom prst="rect">
              <a:avLst/>
            </a:prstGeom>
            <a:noFill/>
            <a:ln>
              <a:noFill/>
            </a:ln>
          </p:spPr>
        </p:pic>
      </p:gr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8" name="Shape 768"/>
        <p:cNvGrpSpPr/>
        <p:nvPr/>
      </p:nvGrpSpPr>
      <p:grpSpPr>
        <a:xfrm>
          <a:off x="0" y="0"/>
          <a:ext cx="0" cy="0"/>
          <a:chOff x="0" y="0"/>
          <a:chExt cx="0" cy="0"/>
        </a:xfrm>
      </p:grpSpPr>
      <p:pic>
        <p:nvPicPr>
          <p:cNvPr id="769" name="Google Shape;769;p83"/>
          <p:cNvPicPr preferRelativeResize="0"/>
          <p:nvPr/>
        </p:nvPicPr>
        <p:blipFill rotWithShape="1">
          <a:blip r:embed="rId3">
            <a:alphaModFix/>
          </a:blip>
          <a:srcRect b="24444" l="14375" r="41874" t="32220"/>
          <a:stretch/>
        </p:blipFill>
        <p:spPr>
          <a:xfrm>
            <a:off x="885825" y="1787525"/>
            <a:ext cx="7372349" cy="4883574"/>
          </a:xfrm>
          <a:prstGeom prst="rect">
            <a:avLst/>
          </a:prstGeom>
          <a:noFill/>
          <a:ln>
            <a:noFill/>
          </a:ln>
        </p:spPr>
      </p:pic>
      <p:sp>
        <p:nvSpPr>
          <p:cNvPr id="770" name="Google Shape;770;p83"/>
          <p:cNvSpPr txBox="1"/>
          <p:nvPr/>
        </p:nvSpPr>
        <p:spPr>
          <a:xfrm>
            <a:off x="1085850" y="1371600"/>
            <a:ext cx="3217862" cy="41592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100"/>
              <a:buFont typeface="Times New Roman"/>
              <a:buNone/>
            </a:pPr>
            <a:r>
              <a:rPr b="0" i="0" lang="en-US" sz="2100" u="none">
                <a:solidFill>
                  <a:schemeClr val="dk1"/>
                </a:solidFill>
                <a:latin typeface="Times New Roman"/>
                <a:ea typeface="Times New Roman"/>
                <a:cs typeface="Times New Roman"/>
                <a:sym typeface="Times New Roman"/>
              </a:rPr>
              <a:t>NEIGHBORS AND LINKS</a:t>
            </a:r>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4" name="Shape 774"/>
        <p:cNvGrpSpPr/>
        <p:nvPr/>
      </p:nvGrpSpPr>
      <p:grpSpPr>
        <a:xfrm>
          <a:off x="0" y="0"/>
          <a:ext cx="0" cy="0"/>
          <a:chOff x="0" y="0"/>
          <a:chExt cx="0" cy="0"/>
        </a:xfrm>
      </p:grpSpPr>
      <p:pic>
        <p:nvPicPr>
          <p:cNvPr id="775" name="Google Shape;775;p84"/>
          <p:cNvPicPr preferRelativeResize="0"/>
          <p:nvPr/>
        </p:nvPicPr>
        <p:blipFill rotWithShape="1">
          <a:blip r:embed="rId3">
            <a:alphaModFix/>
          </a:blip>
          <a:srcRect b="0" l="0" r="0" t="0"/>
          <a:stretch/>
        </p:blipFill>
        <p:spPr>
          <a:xfrm>
            <a:off x="1662112" y="1419225"/>
            <a:ext cx="5002212" cy="3476625"/>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9" name="Shape 779"/>
        <p:cNvGrpSpPr/>
        <p:nvPr/>
      </p:nvGrpSpPr>
      <p:grpSpPr>
        <a:xfrm>
          <a:off x="0" y="0"/>
          <a:ext cx="0" cy="0"/>
          <a:chOff x="0" y="0"/>
          <a:chExt cx="0" cy="0"/>
        </a:xfrm>
      </p:grpSpPr>
      <p:pic>
        <p:nvPicPr>
          <p:cNvPr id="780" name="Google Shape;780;p85"/>
          <p:cNvPicPr preferRelativeResize="0"/>
          <p:nvPr/>
        </p:nvPicPr>
        <p:blipFill rotWithShape="1">
          <a:blip r:embed="rId3">
            <a:alphaModFix/>
          </a:blip>
          <a:srcRect b="0" l="0" r="0" t="0"/>
          <a:stretch/>
        </p:blipFill>
        <p:spPr>
          <a:xfrm>
            <a:off x="1982787" y="4335462"/>
            <a:ext cx="5648325" cy="658812"/>
          </a:xfrm>
          <a:prstGeom prst="rect">
            <a:avLst/>
          </a:prstGeom>
          <a:noFill/>
          <a:ln>
            <a:noFill/>
          </a:ln>
        </p:spPr>
      </p:pic>
      <p:pic>
        <p:nvPicPr>
          <p:cNvPr id="781" name="Google Shape;781;p85"/>
          <p:cNvPicPr preferRelativeResize="0"/>
          <p:nvPr/>
        </p:nvPicPr>
        <p:blipFill rotWithShape="1">
          <a:blip r:embed="rId4">
            <a:alphaModFix/>
          </a:blip>
          <a:srcRect b="0" l="0" r="0" t="0"/>
          <a:stretch/>
        </p:blipFill>
        <p:spPr>
          <a:xfrm>
            <a:off x="1695450" y="1817687"/>
            <a:ext cx="5303837" cy="1817687"/>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9"/>
          <p:cNvSpPr txBox="1"/>
          <p:nvPr>
            <p:ph idx="1" type="body"/>
          </p:nvPr>
        </p:nvSpPr>
        <p:spPr>
          <a:xfrm>
            <a:off x="304800" y="1371600"/>
            <a:ext cx="8458200" cy="53340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folHlink"/>
              </a:buClr>
              <a:buSzPts val="1680"/>
              <a:buFont typeface="Noto Sans Symbols"/>
              <a:buChar char="■"/>
            </a:pPr>
            <a:r>
              <a:rPr b="1" i="0" lang="en-US" sz="2800" u="none" cap="none" strike="noStrike">
                <a:solidFill>
                  <a:srgbClr val="000000"/>
                </a:solidFill>
                <a:latin typeface="Times New Roman"/>
                <a:ea typeface="Times New Roman"/>
                <a:cs typeface="Times New Roman"/>
                <a:sym typeface="Times New Roman"/>
              </a:rPr>
              <a:t>The tree starts as a single node, </a:t>
            </a:r>
            <a:r>
              <a:rPr b="1" i="1" lang="en-US" sz="2800" u="none" cap="none" strike="noStrike">
                <a:solidFill>
                  <a:srgbClr val="000000"/>
                </a:solidFill>
                <a:latin typeface="Times New Roman"/>
                <a:ea typeface="Times New Roman"/>
                <a:cs typeface="Times New Roman"/>
                <a:sym typeface="Times New Roman"/>
              </a:rPr>
              <a:t>N</a:t>
            </a:r>
            <a:r>
              <a:rPr b="1" i="0" lang="en-US" sz="2800" u="none" cap="none" strike="noStrike">
                <a:solidFill>
                  <a:srgbClr val="000000"/>
                </a:solidFill>
                <a:latin typeface="Times New Roman"/>
                <a:ea typeface="Times New Roman"/>
                <a:cs typeface="Times New Roman"/>
                <a:sym typeface="Times New Roman"/>
              </a:rPr>
              <a:t>, representing the training tuples in </a:t>
            </a:r>
            <a:r>
              <a:rPr b="1" i="1" lang="en-US" sz="2800" u="none" cap="none" strike="noStrike">
                <a:solidFill>
                  <a:srgbClr val="000000"/>
                </a:solidFill>
                <a:latin typeface="Times New Roman"/>
                <a:ea typeface="Times New Roman"/>
                <a:cs typeface="Times New Roman"/>
                <a:sym typeface="Times New Roman"/>
              </a:rPr>
              <a:t>D </a:t>
            </a:r>
            <a:r>
              <a:rPr b="1" i="0" lang="en-US" sz="2800" u="none" cap="none" strike="noStrike">
                <a:solidFill>
                  <a:srgbClr val="000000"/>
                </a:solidFill>
                <a:latin typeface="Times New Roman"/>
                <a:ea typeface="Times New Roman"/>
                <a:cs typeface="Times New Roman"/>
                <a:sym typeface="Times New Roman"/>
              </a:rPr>
              <a:t>(</a:t>
            </a:r>
            <a:r>
              <a:rPr b="1" i="0" lang="en-US" sz="2800" u="sng" cap="none" strike="noStrike">
                <a:solidFill>
                  <a:srgbClr val="000000"/>
                </a:solidFill>
                <a:latin typeface="Tahoma"/>
                <a:ea typeface="Tahoma"/>
                <a:cs typeface="Tahoma"/>
                <a:sym typeface="Tahoma"/>
                <a:hlinkClick r:id="rId3">
                  <a:extLst>
                    <a:ext uri="{A12FA001-AC4F-418D-AE19-62706E023703}">
                      <ahyp:hlinkClr val="tx"/>
                    </a:ext>
                  </a:extLst>
                </a:hlinkClick>
              </a:rPr>
              <a:t>step 1</a:t>
            </a:r>
            <a:r>
              <a:rPr b="1" i="0" lang="en-US" sz="2800" u="none" cap="none" strike="noStrike">
                <a:solidFill>
                  <a:srgbClr val="000000"/>
                </a:solidFill>
                <a:latin typeface="Times New Roman"/>
                <a:ea typeface="Times New Roman"/>
                <a:cs typeface="Times New Roman"/>
                <a:sym typeface="Times New Roman"/>
              </a:rPr>
              <a:t>).</a:t>
            </a:r>
            <a:endParaRPr/>
          </a:p>
          <a:p>
            <a:pPr indent="-342900" lvl="0" marL="342900" marR="0" rtl="0" algn="l">
              <a:lnSpc>
                <a:spcPct val="100000"/>
              </a:lnSpc>
              <a:spcBef>
                <a:spcPts val="560"/>
              </a:spcBef>
              <a:spcAft>
                <a:spcPts val="0"/>
              </a:spcAft>
              <a:buClr>
                <a:schemeClr val="folHlink"/>
              </a:buClr>
              <a:buSzPts val="1680"/>
              <a:buFont typeface="Noto Sans Symbols"/>
              <a:buChar char="■"/>
            </a:pPr>
            <a:r>
              <a:rPr b="1" i="0" lang="en-US" sz="2800" u="none" cap="none" strike="noStrike">
                <a:solidFill>
                  <a:srgbClr val="000000"/>
                </a:solidFill>
                <a:latin typeface="Times New Roman"/>
                <a:ea typeface="Times New Roman"/>
                <a:cs typeface="Times New Roman"/>
                <a:sym typeface="Times New Roman"/>
              </a:rPr>
              <a:t>If the tuples in </a:t>
            </a:r>
            <a:r>
              <a:rPr b="1" i="1" lang="en-US" sz="2800" u="none" cap="none" strike="noStrike">
                <a:solidFill>
                  <a:srgbClr val="000000"/>
                </a:solidFill>
                <a:latin typeface="Times New Roman"/>
                <a:ea typeface="Times New Roman"/>
                <a:cs typeface="Times New Roman"/>
                <a:sym typeface="Times New Roman"/>
              </a:rPr>
              <a:t>D </a:t>
            </a:r>
            <a:r>
              <a:rPr b="1" i="0" lang="en-US" sz="2800" u="none" cap="none" strike="noStrike">
                <a:solidFill>
                  <a:srgbClr val="000000"/>
                </a:solidFill>
                <a:latin typeface="Times New Roman"/>
                <a:ea typeface="Times New Roman"/>
                <a:cs typeface="Times New Roman"/>
                <a:sym typeface="Times New Roman"/>
              </a:rPr>
              <a:t>are all of the same class, then node </a:t>
            </a:r>
            <a:r>
              <a:rPr b="1" i="1" lang="en-US" sz="2800" u="none" cap="none" strike="noStrike">
                <a:solidFill>
                  <a:srgbClr val="000000"/>
                </a:solidFill>
                <a:latin typeface="Times New Roman"/>
                <a:ea typeface="Times New Roman"/>
                <a:cs typeface="Times New Roman"/>
                <a:sym typeface="Times New Roman"/>
              </a:rPr>
              <a:t>N </a:t>
            </a:r>
            <a:r>
              <a:rPr b="1" i="0" lang="en-US" sz="2800" u="none" cap="none" strike="noStrike">
                <a:solidFill>
                  <a:srgbClr val="000000"/>
                </a:solidFill>
                <a:latin typeface="Times New Roman"/>
                <a:ea typeface="Times New Roman"/>
                <a:cs typeface="Times New Roman"/>
                <a:sym typeface="Times New Roman"/>
              </a:rPr>
              <a:t>becomes a leaf and is labeled with that class (</a:t>
            </a:r>
            <a:r>
              <a:rPr b="1" i="0" lang="en-US" sz="2800" u="sng" cap="none" strike="noStrike">
                <a:solidFill>
                  <a:srgbClr val="000000"/>
                </a:solidFill>
                <a:latin typeface="Tahoma"/>
                <a:ea typeface="Tahoma"/>
                <a:cs typeface="Tahoma"/>
                <a:sym typeface="Tahoma"/>
                <a:hlinkClick r:id="rId4">
                  <a:extLst>
                    <a:ext uri="{A12FA001-AC4F-418D-AE19-62706E023703}">
                      <ahyp:hlinkClr val="tx"/>
                    </a:ext>
                  </a:extLst>
                </a:hlinkClick>
              </a:rPr>
              <a:t>steps 2 and 3</a:t>
            </a:r>
            <a:r>
              <a:rPr b="1" i="0" lang="en-US" sz="2800" u="none" cap="none" strike="noStrike">
                <a:solidFill>
                  <a:srgbClr val="000000"/>
                </a:solidFill>
                <a:latin typeface="Times New Roman"/>
                <a:ea typeface="Times New Roman"/>
                <a:cs typeface="Times New Roman"/>
                <a:sym typeface="Times New Roman"/>
              </a:rPr>
              <a:t>).</a:t>
            </a:r>
            <a:endParaRPr/>
          </a:p>
          <a:p>
            <a:pPr indent="-342900" lvl="0" marL="342900" marR="0" rtl="0" algn="l">
              <a:lnSpc>
                <a:spcPct val="100000"/>
              </a:lnSpc>
              <a:spcBef>
                <a:spcPts val="560"/>
              </a:spcBef>
              <a:spcAft>
                <a:spcPts val="0"/>
              </a:spcAft>
              <a:buClr>
                <a:schemeClr val="folHlink"/>
              </a:buClr>
              <a:buSzPts val="1680"/>
              <a:buFont typeface="Noto Sans Symbols"/>
              <a:buChar char="■"/>
            </a:pPr>
            <a:r>
              <a:rPr b="1" i="0" lang="en-US" sz="2800" u="none" cap="none" strike="noStrike">
                <a:solidFill>
                  <a:srgbClr val="000000"/>
                </a:solidFill>
                <a:latin typeface="Times New Roman"/>
                <a:ea typeface="Times New Roman"/>
                <a:cs typeface="Times New Roman"/>
                <a:sym typeface="Times New Roman"/>
              </a:rPr>
              <a:t>steps 4 and 5 are terminating conditions.</a:t>
            </a:r>
            <a:endParaRPr/>
          </a:p>
          <a:p>
            <a:pPr indent="-236220" lvl="0" marL="342900" marR="0" rtl="0" algn="l">
              <a:lnSpc>
                <a:spcPct val="100000"/>
              </a:lnSpc>
              <a:spcBef>
                <a:spcPts val="560"/>
              </a:spcBef>
              <a:spcAft>
                <a:spcPts val="0"/>
              </a:spcAft>
              <a:buClr>
                <a:schemeClr val="folHlink"/>
              </a:buClr>
              <a:buSzPts val="1680"/>
              <a:buFont typeface="Noto Sans Symbols"/>
              <a:buNone/>
            </a:pPr>
            <a:r>
              <a:t/>
            </a:r>
            <a:endParaRPr b="1" i="0" sz="2800" u="none" cap="none" strike="noStrike">
              <a:solidFill>
                <a:srgbClr val="000000"/>
              </a:solidFill>
              <a:latin typeface="Times New Roman"/>
              <a:ea typeface="Times New Roman"/>
              <a:cs typeface="Times New Roman"/>
              <a:sym typeface="Times New Roman"/>
            </a:endParaRPr>
          </a:p>
          <a:p>
            <a:pPr indent="-236220" lvl="0" marL="342900" marR="0" rtl="0" algn="l">
              <a:lnSpc>
                <a:spcPct val="100000"/>
              </a:lnSpc>
              <a:spcBef>
                <a:spcPts val="560"/>
              </a:spcBef>
              <a:spcAft>
                <a:spcPts val="0"/>
              </a:spcAft>
              <a:buClr>
                <a:schemeClr val="folHlink"/>
              </a:buClr>
              <a:buSzPts val="1680"/>
              <a:buFont typeface="Noto Sans Symbols"/>
              <a:buNone/>
            </a:pPr>
            <a:r>
              <a:t/>
            </a:r>
            <a:endParaRPr b="1" i="0" sz="2800" u="none" cap="none" strike="noStrike">
              <a:solidFill>
                <a:srgbClr val="000000"/>
              </a:solidFill>
              <a:latin typeface="Times New Roman"/>
              <a:ea typeface="Times New Roman"/>
              <a:cs typeface="Times New Roman"/>
              <a:sym typeface="Times New Roman"/>
            </a:endParaRPr>
          </a:p>
          <a:p>
            <a:pPr indent="-236220" lvl="0" marL="342900" marR="0" rtl="0" algn="l">
              <a:lnSpc>
                <a:spcPct val="100000"/>
              </a:lnSpc>
              <a:spcBef>
                <a:spcPts val="560"/>
              </a:spcBef>
              <a:spcAft>
                <a:spcPts val="0"/>
              </a:spcAft>
              <a:buClr>
                <a:schemeClr val="folHlink"/>
              </a:buClr>
              <a:buSzPts val="1680"/>
              <a:buFont typeface="Noto Sans Symbols"/>
              <a:buNone/>
            </a:pPr>
            <a:r>
              <a:t/>
            </a:r>
            <a:endParaRPr b="1" i="0" sz="2800" u="none" cap="none" strike="noStrike">
              <a:solidFill>
                <a:srgbClr val="000000"/>
              </a:solidFill>
              <a:latin typeface="Times New Roman"/>
              <a:ea typeface="Times New Roman"/>
              <a:cs typeface="Times New Roman"/>
              <a:sym typeface="Times New Roman"/>
            </a:endParaRPr>
          </a:p>
          <a:p>
            <a:pPr indent="-342900" lvl="0" marL="342900" marR="0" rtl="0" algn="l">
              <a:lnSpc>
                <a:spcPct val="100000"/>
              </a:lnSpc>
              <a:spcBef>
                <a:spcPts val="560"/>
              </a:spcBef>
              <a:spcAft>
                <a:spcPts val="0"/>
              </a:spcAft>
              <a:buClr>
                <a:schemeClr val="folHlink"/>
              </a:buClr>
              <a:buSzPts val="1680"/>
              <a:buFont typeface="Noto Sans Symbols"/>
              <a:buChar char="■"/>
            </a:pPr>
            <a:r>
              <a:rPr b="1" i="0" lang="en-US" sz="2800" u="none" cap="none" strike="noStrike">
                <a:solidFill>
                  <a:srgbClr val="000000"/>
                </a:solidFill>
                <a:latin typeface="Times New Roman"/>
                <a:ea typeface="Times New Roman"/>
                <a:cs typeface="Times New Roman"/>
                <a:sym typeface="Times New Roman"/>
              </a:rPr>
              <a:t>Otherwise, the algorithm calls </a:t>
            </a:r>
            <a:r>
              <a:rPr b="1" i="1" lang="en-US" sz="2800" u="none" cap="none" strike="noStrike">
                <a:solidFill>
                  <a:srgbClr val="000000"/>
                </a:solidFill>
                <a:latin typeface="Times New Roman"/>
                <a:ea typeface="Times New Roman"/>
                <a:cs typeface="Times New Roman"/>
                <a:sym typeface="Times New Roman"/>
              </a:rPr>
              <a:t>Attribute selection method </a:t>
            </a:r>
            <a:r>
              <a:rPr b="1" i="0" lang="en-US" sz="2800" u="none" cap="none" strike="noStrike">
                <a:solidFill>
                  <a:srgbClr val="000000"/>
                </a:solidFill>
                <a:latin typeface="Times New Roman"/>
                <a:ea typeface="Times New Roman"/>
                <a:cs typeface="Times New Roman"/>
                <a:sym typeface="Times New Roman"/>
              </a:rPr>
              <a:t>to determine the splitting criterion.</a:t>
            </a:r>
            <a:endParaRPr/>
          </a:p>
        </p:txBody>
      </p:sp>
      <p:sp>
        <p:nvSpPr>
          <p:cNvPr id="219" name="Google Shape;219;p9"/>
          <p:cNvSpPr txBox="1"/>
          <p:nvPr/>
        </p:nvSpPr>
        <p:spPr>
          <a:xfrm>
            <a:off x="7239000" y="6477000"/>
            <a:ext cx="1905000" cy="3810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Tahoma"/>
              <a:buNone/>
            </a:pPr>
            <a:fld id="{00000000-1234-1234-1234-123412341234}" type="slidenum">
              <a:rPr b="0" i="0" lang="en-US" sz="1200" u="none">
                <a:solidFill>
                  <a:schemeClr val="dk1"/>
                </a:solidFill>
                <a:latin typeface="Tahoma"/>
                <a:ea typeface="Tahoma"/>
                <a:cs typeface="Tahoma"/>
                <a:sym typeface="Tahoma"/>
              </a:rPr>
              <a:t>‹#›</a:t>
            </a:fld>
            <a:endParaRPr/>
          </a:p>
        </p:txBody>
      </p:sp>
      <p:sp>
        <p:nvSpPr>
          <p:cNvPr id="220" name="Google Shape;220;p9"/>
          <p:cNvSpPr txBox="1"/>
          <p:nvPr/>
        </p:nvSpPr>
        <p:spPr>
          <a:xfrm>
            <a:off x="1981200" y="4191000"/>
            <a:ext cx="3810000" cy="1447800"/>
          </a:xfrm>
          <a:prstGeom prst="rect">
            <a:avLst/>
          </a:prstGeom>
          <a:noFill/>
          <a:ln>
            <a:noFill/>
          </a:ln>
        </p:spPr>
        <p:txBody>
          <a:bodyPr anchorCtr="0" anchor="t" bIns="45700" lIns="91425" spcFirstLastPara="1" rIns="91425" wrap="square" tIns="45700">
            <a:noAutofit/>
          </a:bodyPr>
          <a:lstStyle/>
          <a:p>
            <a:pPr indent="-342900" lvl="0" marL="342900" marR="0" rtl="0" algn="just">
              <a:lnSpc>
                <a:spcPct val="100000"/>
              </a:lnSpc>
              <a:spcBef>
                <a:spcPts val="0"/>
              </a:spcBef>
              <a:spcAft>
                <a:spcPts val="0"/>
              </a:spcAft>
              <a:buClr>
                <a:schemeClr val="folHlink"/>
              </a:buClr>
              <a:buSzPts val="960"/>
              <a:buFont typeface="Noto Sans Symbols"/>
              <a:buChar char="■"/>
            </a:pPr>
            <a:r>
              <a:rPr b="0" i="0" lang="en-US" sz="1600" u="none">
                <a:solidFill>
                  <a:schemeClr val="dk1"/>
                </a:solidFill>
                <a:latin typeface="Times New Roman"/>
                <a:ea typeface="Times New Roman"/>
                <a:cs typeface="Times New Roman"/>
                <a:sym typeface="Times New Roman"/>
              </a:rPr>
              <a:t>All of the tuples in the partition D belong to the same class(2,3)</a:t>
            </a:r>
            <a:endParaRPr/>
          </a:p>
          <a:p>
            <a:pPr indent="-342900" lvl="0" marL="342900" marR="0" rtl="0" algn="just">
              <a:lnSpc>
                <a:spcPct val="100000"/>
              </a:lnSpc>
              <a:spcBef>
                <a:spcPts val="320"/>
              </a:spcBef>
              <a:spcAft>
                <a:spcPts val="0"/>
              </a:spcAft>
              <a:buClr>
                <a:schemeClr val="folHlink"/>
              </a:buClr>
              <a:buSzPts val="960"/>
              <a:buFont typeface="Noto Sans Symbols"/>
              <a:buChar char="■"/>
            </a:pPr>
            <a:r>
              <a:rPr b="0" i="0" lang="en-US" sz="1600" u="none">
                <a:solidFill>
                  <a:schemeClr val="dk1"/>
                </a:solidFill>
                <a:latin typeface="Times New Roman"/>
                <a:ea typeface="Times New Roman"/>
                <a:cs typeface="Times New Roman"/>
                <a:sym typeface="Times New Roman"/>
              </a:rPr>
              <a:t>No remaining attributes on which the tuples can be further partitioned(4,5)</a:t>
            </a:r>
            <a:endParaRPr/>
          </a:p>
          <a:p>
            <a:pPr indent="-342900" lvl="0" marL="342900" marR="0" rtl="0" algn="just">
              <a:lnSpc>
                <a:spcPct val="100000"/>
              </a:lnSpc>
              <a:spcBef>
                <a:spcPts val="320"/>
              </a:spcBef>
              <a:spcAft>
                <a:spcPts val="0"/>
              </a:spcAft>
              <a:buClr>
                <a:schemeClr val="folHlink"/>
              </a:buClr>
              <a:buSzPts val="960"/>
              <a:buFont typeface="Noto Sans Symbols"/>
              <a:buChar char="■"/>
            </a:pPr>
            <a:r>
              <a:rPr b="0" i="0" lang="en-US" sz="1600" u="none">
                <a:solidFill>
                  <a:schemeClr val="dk1"/>
                </a:solidFill>
                <a:latin typeface="Times New Roman"/>
                <a:ea typeface="Times New Roman"/>
                <a:cs typeface="Times New Roman"/>
                <a:sym typeface="Times New Roman"/>
              </a:rPr>
              <a:t>No tuples for a given branch(12,13)</a:t>
            </a:r>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6" name="Shape 786"/>
        <p:cNvGrpSpPr/>
        <p:nvPr/>
      </p:nvGrpSpPr>
      <p:grpSpPr>
        <a:xfrm>
          <a:off x="0" y="0"/>
          <a:ext cx="0" cy="0"/>
          <a:chOff x="0" y="0"/>
          <a:chExt cx="0" cy="0"/>
        </a:xfrm>
      </p:grpSpPr>
      <p:pic>
        <p:nvPicPr>
          <p:cNvPr id="787" name="Google Shape;787;p86"/>
          <p:cNvPicPr preferRelativeResize="0"/>
          <p:nvPr/>
        </p:nvPicPr>
        <p:blipFill rotWithShape="1">
          <a:blip r:embed="rId3">
            <a:alphaModFix/>
          </a:blip>
          <a:srcRect b="18888" l="12500" r="41087" t="28147"/>
          <a:stretch/>
        </p:blipFill>
        <p:spPr>
          <a:xfrm>
            <a:off x="1143000" y="1714500"/>
            <a:ext cx="6743700" cy="3771900"/>
          </a:xfrm>
          <a:prstGeom prst="rect">
            <a:avLst/>
          </a:prstGeom>
          <a:noFill/>
          <a:ln>
            <a:noFill/>
          </a:ln>
        </p:spPr>
      </p:pic>
      <p:sp>
        <p:nvSpPr>
          <p:cNvPr id="788" name="Google Shape;788;p86"/>
          <p:cNvSpPr txBox="1"/>
          <p:nvPr/>
        </p:nvSpPr>
        <p:spPr>
          <a:xfrm>
            <a:off x="1714500" y="1200150"/>
            <a:ext cx="4743450" cy="36988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Times New Roman"/>
              <a:buNone/>
            </a:pPr>
            <a:r>
              <a:rPr b="0" i="0" lang="en-US" sz="1800" u="none">
                <a:solidFill>
                  <a:schemeClr val="dk1"/>
                </a:solidFill>
                <a:latin typeface="Times New Roman"/>
                <a:ea typeface="Times New Roman"/>
                <a:cs typeface="Times New Roman"/>
                <a:sym typeface="Times New Roman"/>
              </a:rPr>
              <a:t>CRITERION FUNCTION</a:t>
            </a:r>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2" name="Shape 792"/>
        <p:cNvGrpSpPr/>
        <p:nvPr/>
      </p:nvGrpSpPr>
      <p:grpSpPr>
        <a:xfrm>
          <a:off x="0" y="0"/>
          <a:ext cx="0" cy="0"/>
          <a:chOff x="0" y="0"/>
          <a:chExt cx="0" cy="0"/>
        </a:xfrm>
      </p:grpSpPr>
      <p:pic>
        <p:nvPicPr>
          <p:cNvPr id="793" name="Google Shape;793;p87"/>
          <p:cNvPicPr preferRelativeResize="0"/>
          <p:nvPr/>
        </p:nvPicPr>
        <p:blipFill rotWithShape="1">
          <a:blip r:embed="rId3">
            <a:alphaModFix/>
          </a:blip>
          <a:srcRect b="27777" l="13748" r="41874" t="30000"/>
          <a:stretch/>
        </p:blipFill>
        <p:spPr>
          <a:xfrm>
            <a:off x="1257300" y="1805425"/>
            <a:ext cx="6286502" cy="4608149"/>
          </a:xfrm>
          <a:prstGeom prst="rect">
            <a:avLst/>
          </a:prstGeom>
          <a:noFill/>
          <a:ln>
            <a:noFill/>
          </a:ln>
        </p:spPr>
      </p:pic>
      <p:sp>
        <p:nvSpPr>
          <p:cNvPr id="794" name="Google Shape;794;p87"/>
          <p:cNvSpPr txBox="1"/>
          <p:nvPr/>
        </p:nvSpPr>
        <p:spPr>
          <a:xfrm>
            <a:off x="1485900" y="1543050"/>
            <a:ext cx="4057650" cy="41592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100"/>
              <a:buFont typeface="Times New Roman"/>
              <a:buNone/>
            </a:pPr>
            <a:r>
              <a:rPr b="0" i="0" lang="en-US" sz="2100" u="none">
                <a:solidFill>
                  <a:schemeClr val="dk1"/>
                </a:solidFill>
                <a:latin typeface="Times New Roman"/>
                <a:ea typeface="Times New Roman"/>
                <a:cs typeface="Times New Roman"/>
                <a:sym typeface="Times New Roman"/>
              </a:rPr>
              <a:t>GOODNESS FUNCTION</a:t>
            </a:r>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8" name="Shape 798"/>
        <p:cNvGrpSpPr/>
        <p:nvPr/>
      </p:nvGrpSpPr>
      <p:grpSpPr>
        <a:xfrm>
          <a:off x="0" y="0"/>
          <a:ext cx="0" cy="0"/>
          <a:chOff x="0" y="0"/>
          <a:chExt cx="0" cy="0"/>
        </a:xfrm>
      </p:grpSpPr>
      <p:pic>
        <p:nvPicPr>
          <p:cNvPr id="799" name="Google Shape;799;p88"/>
          <p:cNvPicPr preferRelativeResize="0"/>
          <p:nvPr/>
        </p:nvPicPr>
        <p:blipFill rotWithShape="1">
          <a:blip r:embed="rId3">
            <a:alphaModFix/>
          </a:blip>
          <a:srcRect b="34442" l="13124" r="42500" t="28889"/>
          <a:stretch/>
        </p:blipFill>
        <p:spPr>
          <a:xfrm>
            <a:off x="857250" y="2343150"/>
            <a:ext cx="6858000" cy="1885950"/>
          </a:xfrm>
          <a:prstGeom prst="rect">
            <a:avLst/>
          </a:prstGeom>
          <a:noFill/>
          <a:ln>
            <a:noFill/>
          </a:ln>
        </p:spPr>
      </p:pic>
      <p:sp>
        <p:nvSpPr>
          <p:cNvPr id="800" name="Google Shape;800;p88"/>
          <p:cNvSpPr txBox="1"/>
          <p:nvPr/>
        </p:nvSpPr>
        <p:spPr>
          <a:xfrm>
            <a:off x="971550" y="1428750"/>
            <a:ext cx="5600700" cy="36988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Times New Roman"/>
              <a:buNone/>
            </a:pPr>
            <a:r>
              <a:rPr b="0" i="0" lang="en-US" sz="1800" u="none">
                <a:solidFill>
                  <a:schemeClr val="dk1"/>
                </a:solidFill>
                <a:latin typeface="Times New Roman"/>
                <a:ea typeface="Times New Roman"/>
                <a:cs typeface="Times New Roman"/>
                <a:sym typeface="Times New Roman"/>
              </a:rPr>
              <a:t>ROCK CLUSTERING ALGORITHM</a:t>
            </a:r>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4" name="Shape 804"/>
        <p:cNvGrpSpPr/>
        <p:nvPr/>
      </p:nvGrpSpPr>
      <p:grpSpPr>
        <a:xfrm>
          <a:off x="0" y="0"/>
          <a:ext cx="0" cy="0"/>
          <a:chOff x="0" y="0"/>
          <a:chExt cx="0" cy="0"/>
        </a:xfrm>
      </p:grpSpPr>
      <p:pic>
        <p:nvPicPr>
          <p:cNvPr id="805" name="Google Shape;805;p89"/>
          <p:cNvPicPr preferRelativeResize="0"/>
          <p:nvPr/>
        </p:nvPicPr>
        <p:blipFill rotWithShape="1">
          <a:blip r:embed="rId3">
            <a:alphaModFix/>
          </a:blip>
          <a:srcRect b="24444" l="13748" r="41874" t="28888"/>
          <a:stretch/>
        </p:blipFill>
        <p:spPr>
          <a:xfrm>
            <a:off x="742950" y="1600200"/>
            <a:ext cx="7143750" cy="3143250"/>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9" name="Shape 809"/>
        <p:cNvGrpSpPr/>
        <p:nvPr/>
      </p:nvGrpSpPr>
      <p:grpSpPr>
        <a:xfrm>
          <a:off x="0" y="0"/>
          <a:ext cx="0" cy="0"/>
          <a:chOff x="0" y="0"/>
          <a:chExt cx="0" cy="0"/>
        </a:xfrm>
      </p:grpSpPr>
      <p:pic>
        <p:nvPicPr>
          <p:cNvPr id="810" name="Google Shape;810;p90"/>
          <p:cNvPicPr preferRelativeResize="0"/>
          <p:nvPr/>
        </p:nvPicPr>
        <p:blipFill rotWithShape="1">
          <a:blip r:embed="rId3">
            <a:alphaModFix/>
          </a:blip>
          <a:srcRect b="27777" l="13748" r="41874" t="28889"/>
          <a:stretch/>
        </p:blipFill>
        <p:spPr>
          <a:xfrm>
            <a:off x="742950" y="2343150"/>
            <a:ext cx="7372350" cy="2228850"/>
          </a:xfrm>
          <a:prstGeom prst="rect">
            <a:avLst/>
          </a:prstGeom>
          <a:noFill/>
          <a:ln>
            <a:noFill/>
          </a:ln>
        </p:spPr>
      </p:pic>
      <p:sp>
        <p:nvSpPr>
          <p:cNvPr id="811" name="Google Shape;811;p90"/>
          <p:cNvSpPr txBox="1"/>
          <p:nvPr/>
        </p:nvSpPr>
        <p:spPr>
          <a:xfrm>
            <a:off x="971550" y="1543050"/>
            <a:ext cx="4400550" cy="41592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100"/>
              <a:buFont typeface="Times New Roman"/>
              <a:buNone/>
            </a:pPr>
            <a:r>
              <a:rPr b="0" i="0" lang="en-US" sz="2100" u="none">
                <a:solidFill>
                  <a:schemeClr val="dk1"/>
                </a:solidFill>
                <a:latin typeface="Times New Roman"/>
                <a:ea typeface="Times New Roman"/>
                <a:cs typeface="Times New Roman"/>
                <a:sym typeface="Times New Roman"/>
              </a:rPr>
              <a:t>LABEL DATA ON DISK</a:t>
            </a:r>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5" name="Shape 815"/>
        <p:cNvGrpSpPr/>
        <p:nvPr/>
      </p:nvGrpSpPr>
      <p:grpSpPr>
        <a:xfrm>
          <a:off x="0" y="0"/>
          <a:ext cx="0" cy="0"/>
          <a:chOff x="0" y="0"/>
          <a:chExt cx="0" cy="0"/>
        </a:xfrm>
      </p:grpSpPr>
      <p:pic>
        <p:nvPicPr>
          <p:cNvPr id="816" name="Google Shape;816;p91"/>
          <p:cNvPicPr preferRelativeResize="0"/>
          <p:nvPr/>
        </p:nvPicPr>
        <p:blipFill rotWithShape="1">
          <a:blip r:embed="rId3">
            <a:alphaModFix/>
          </a:blip>
          <a:srcRect b="26666" l="13748" r="41874" t="30000"/>
          <a:stretch/>
        </p:blipFill>
        <p:spPr>
          <a:xfrm>
            <a:off x="1257300" y="1543050"/>
            <a:ext cx="6800850" cy="3086100"/>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0" name="Shape 820"/>
        <p:cNvGrpSpPr/>
        <p:nvPr/>
      </p:nvGrpSpPr>
      <p:grpSpPr>
        <a:xfrm>
          <a:off x="0" y="0"/>
          <a:ext cx="0" cy="0"/>
          <a:chOff x="0" y="0"/>
          <a:chExt cx="0" cy="0"/>
        </a:xfrm>
      </p:grpSpPr>
      <p:grpSp>
        <p:nvGrpSpPr>
          <p:cNvPr id="821" name="Google Shape;821;p92"/>
          <p:cNvGrpSpPr/>
          <p:nvPr/>
        </p:nvGrpSpPr>
        <p:grpSpPr>
          <a:xfrm>
            <a:off x="78854" y="328111"/>
            <a:ext cx="8700763" cy="6261281"/>
            <a:chOff x="2276263" y="554021"/>
            <a:chExt cx="7492261" cy="5223393"/>
          </a:xfrm>
        </p:grpSpPr>
        <p:pic>
          <p:nvPicPr>
            <p:cNvPr id="822" name="Google Shape;822;p92"/>
            <p:cNvPicPr preferRelativeResize="0"/>
            <p:nvPr/>
          </p:nvPicPr>
          <p:blipFill rotWithShape="1">
            <a:blip r:embed="rId3">
              <a:alphaModFix/>
            </a:blip>
            <a:srcRect b="0" l="0" r="0" t="0"/>
            <a:stretch/>
          </p:blipFill>
          <p:spPr>
            <a:xfrm>
              <a:off x="2276263" y="554021"/>
              <a:ext cx="7399808" cy="5223393"/>
            </a:xfrm>
            <a:prstGeom prst="rect">
              <a:avLst/>
            </a:prstGeom>
            <a:noFill/>
            <a:ln>
              <a:noFill/>
            </a:ln>
          </p:spPr>
        </p:pic>
        <p:pic>
          <p:nvPicPr>
            <p:cNvPr id="823" name="Google Shape;823;p92"/>
            <p:cNvPicPr preferRelativeResize="0"/>
            <p:nvPr/>
          </p:nvPicPr>
          <p:blipFill rotWithShape="1">
            <a:blip r:embed="rId4">
              <a:alphaModFix/>
            </a:blip>
            <a:srcRect b="0" l="0" r="0" t="0"/>
            <a:stretch/>
          </p:blipFill>
          <p:spPr>
            <a:xfrm>
              <a:off x="9082690" y="554022"/>
              <a:ext cx="685834" cy="872055"/>
            </a:xfrm>
            <a:prstGeom prst="rect">
              <a:avLst/>
            </a:prstGeom>
            <a:noFill/>
            <a:ln>
              <a:noFill/>
            </a:ln>
          </p:spPr>
        </p:pic>
      </p:gr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7" name="Shape 827"/>
        <p:cNvGrpSpPr/>
        <p:nvPr/>
      </p:nvGrpSpPr>
      <p:grpSpPr>
        <a:xfrm>
          <a:off x="0" y="0"/>
          <a:ext cx="0" cy="0"/>
          <a:chOff x="0" y="0"/>
          <a:chExt cx="0" cy="0"/>
        </a:xfrm>
      </p:grpSpPr>
      <p:grpSp>
        <p:nvGrpSpPr>
          <p:cNvPr id="828" name="Google Shape;828;p93"/>
          <p:cNvGrpSpPr/>
          <p:nvPr/>
        </p:nvGrpSpPr>
        <p:grpSpPr>
          <a:xfrm>
            <a:off x="201024" y="192569"/>
            <a:ext cx="8714896" cy="6424049"/>
            <a:chOff x="2221635" y="715942"/>
            <a:chExt cx="7411886" cy="5344911"/>
          </a:xfrm>
        </p:grpSpPr>
        <p:pic>
          <p:nvPicPr>
            <p:cNvPr id="829" name="Google Shape;829;p93"/>
            <p:cNvPicPr preferRelativeResize="0"/>
            <p:nvPr/>
          </p:nvPicPr>
          <p:blipFill rotWithShape="1">
            <a:blip r:embed="rId3">
              <a:alphaModFix/>
            </a:blip>
            <a:srcRect b="0" l="0" r="0" t="0"/>
            <a:stretch/>
          </p:blipFill>
          <p:spPr>
            <a:xfrm>
              <a:off x="5791184" y="3539308"/>
              <a:ext cx="609630" cy="923971"/>
            </a:xfrm>
            <a:prstGeom prst="rect">
              <a:avLst/>
            </a:prstGeom>
            <a:noFill/>
            <a:ln>
              <a:noFill/>
            </a:ln>
          </p:spPr>
        </p:pic>
        <p:pic>
          <p:nvPicPr>
            <p:cNvPr id="830" name="Google Shape;830;p93"/>
            <p:cNvPicPr preferRelativeResize="0"/>
            <p:nvPr/>
          </p:nvPicPr>
          <p:blipFill rotWithShape="1">
            <a:blip r:embed="rId4">
              <a:alphaModFix/>
            </a:blip>
            <a:srcRect b="0" l="0" r="0" t="0"/>
            <a:stretch/>
          </p:blipFill>
          <p:spPr>
            <a:xfrm>
              <a:off x="2221635" y="715942"/>
              <a:ext cx="7367709" cy="5344911"/>
            </a:xfrm>
            <a:prstGeom prst="rect">
              <a:avLst/>
            </a:prstGeom>
            <a:noFill/>
            <a:ln>
              <a:noFill/>
            </a:ln>
          </p:spPr>
        </p:pic>
        <p:pic>
          <p:nvPicPr>
            <p:cNvPr id="831" name="Google Shape;831;p93"/>
            <p:cNvPicPr preferRelativeResize="0"/>
            <p:nvPr/>
          </p:nvPicPr>
          <p:blipFill rotWithShape="1">
            <a:blip r:embed="rId5">
              <a:alphaModFix/>
            </a:blip>
            <a:srcRect b="0" l="0" r="0" t="0"/>
            <a:stretch/>
          </p:blipFill>
          <p:spPr>
            <a:xfrm>
              <a:off x="5905490" y="3052743"/>
              <a:ext cx="381019" cy="752513"/>
            </a:xfrm>
            <a:prstGeom prst="rect">
              <a:avLst/>
            </a:prstGeom>
            <a:noFill/>
            <a:ln>
              <a:noFill/>
            </a:ln>
          </p:spPr>
        </p:pic>
        <p:pic>
          <p:nvPicPr>
            <p:cNvPr id="832" name="Google Shape;832;p93"/>
            <p:cNvPicPr preferRelativeResize="0"/>
            <p:nvPr/>
          </p:nvPicPr>
          <p:blipFill rotWithShape="1">
            <a:blip r:embed="rId6">
              <a:alphaModFix/>
            </a:blip>
            <a:srcRect b="0" l="0" r="0" t="0"/>
            <a:stretch/>
          </p:blipFill>
          <p:spPr>
            <a:xfrm>
              <a:off x="8909585" y="715942"/>
              <a:ext cx="723936" cy="847768"/>
            </a:xfrm>
            <a:prstGeom prst="rect">
              <a:avLst/>
            </a:prstGeom>
            <a:noFill/>
            <a:ln>
              <a:noFill/>
            </a:ln>
          </p:spPr>
        </p:pic>
      </p:gr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6" name="Shape 836"/>
        <p:cNvGrpSpPr/>
        <p:nvPr/>
      </p:nvGrpSpPr>
      <p:grpSpPr>
        <a:xfrm>
          <a:off x="0" y="0"/>
          <a:ext cx="0" cy="0"/>
          <a:chOff x="0" y="0"/>
          <a:chExt cx="0" cy="0"/>
        </a:xfrm>
      </p:grpSpPr>
      <p:grpSp>
        <p:nvGrpSpPr>
          <p:cNvPr id="837" name="Google Shape;837;p94"/>
          <p:cNvGrpSpPr/>
          <p:nvPr/>
        </p:nvGrpSpPr>
        <p:grpSpPr>
          <a:xfrm>
            <a:off x="1947839" y="246799"/>
            <a:ext cx="6900090" cy="6343112"/>
            <a:chOff x="2588270" y="421916"/>
            <a:chExt cx="7527918" cy="5000088"/>
          </a:xfrm>
        </p:grpSpPr>
        <p:pic>
          <p:nvPicPr>
            <p:cNvPr id="838" name="Google Shape;838;p94"/>
            <p:cNvPicPr preferRelativeResize="0"/>
            <p:nvPr/>
          </p:nvPicPr>
          <p:blipFill rotWithShape="1">
            <a:blip r:embed="rId3">
              <a:alphaModFix/>
            </a:blip>
            <a:srcRect b="0" l="0" r="0" t="0"/>
            <a:stretch/>
          </p:blipFill>
          <p:spPr>
            <a:xfrm>
              <a:off x="2588270" y="421916"/>
              <a:ext cx="7455221" cy="5000088"/>
            </a:xfrm>
            <a:prstGeom prst="rect">
              <a:avLst/>
            </a:prstGeom>
            <a:noFill/>
            <a:ln>
              <a:noFill/>
            </a:ln>
          </p:spPr>
        </p:pic>
        <p:pic>
          <p:nvPicPr>
            <p:cNvPr id="839" name="Google Shape;839;p94"/>
            <p:cNvPicPr preferRelativeResize="0"/>
            <p:nvPr/>
          </p:nvPicPr>
          <p:blipFill rotWithShape="1">
            <a:blip r:embed="rId4">
              <a:alphaModFix/>
            </a:blip>
            <a:srcRect b="0" l="0" r="0" t="0"/>
            <a:stretch/>
          </p:blipFill>
          <p:spPr>
            <a:xfrm>
              <a:off x="9420828" y="421916"/>
              <a:ext cx="695360" cy="790615"/>
            </a:xfrm>
            <a:prstGeom prst="rect">
              <a:avLst/>
            </a:prstGeom>
            <a:noFill/>
            <a:ln>
              <a:noFill/>
            </a:ln>
          </p:spPr>
        </p:pic>
      </p:grpSp>
      <p:pic>
        <p:nvPicPr>
          <p:cNvPr id="840" name="Google Shape;840;p94"/>
          <p:cNvPicPr preferRelativeResize="0"/>
          <p:nvPr/>
        </p:nvPicPr>
        <p:blipFill rotWithShape="1">
          <a:blip r:embed="rId5">
            <a:alphaModFix/>
          </a:blip>
          <a:srcRect b="0" l="0" r="0" t="3308"/>
          <a:stretch/>
        </p:blipFill>
        <p:spPr>
          <a:xfrm>
            <a:off x="288925" y="2114550"/>
            <a:ext cx="1658937" cy="1670050"/>
          </a:xfrm>
          <a:prstGeom prst="rect">
            <a:avLst/>
          </a:prstGeom>
          <a:noFill/>
          <a:ln>
            <a:noFill/>
          </a:ln>
        </p:spPr>
      </p:pic>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4" name="Shape 844"/>
        <p:cNvGrpSpPr/>
        <p:nvPr/>
      </p:nvGrpSpPr>
      <p:grpSpPr>
        <a:xfrm>
          <a:off x="0" y="0"/>
          <a:ext cx="0" cy="0"/>
          <a:chOff x="0" y="0"/>
          <a:chExt cx="0" cy="0"/>
        </a:xfrm>
      </p:grpSpPr>
      <p:grpSp>
        <p:nvGrpSpPr>
          <p:cNvPr id="845" name="Google Shape;845;p95"/>
          <p:cNvGrpSpPr/>
          <p:nvPr/>
        </p:nvGrpSpPr>
        <p:grpSpPr>
          <a:xfrm>
            <a:off x="173723" y="28"/>
            <a:ext cx="8104794" cy="6858028"/>
            <a:chOff x="2238046" y="365125"/>
            <a:chExt cx="8799993" cy="5379689"/>
          </a:xfrm>
        </p:grpSpPr>
        <p:pic>
          <p:nvPicPr>
            <p:cNvPr id="846" name="Google Shape;846;p95"/>
            <p:cNvPicPr preferRelativeResize="0"/>
            <p:nvPr/>
          </p:nvPicPr>
          <p:blipFill rotWithShape="1">
            <a:blip r:embed="rId3">
              <a:alphaModFix/>
            </a:blip>
            <a:srcRect b="0" l="0" r="0" t="0"/>
            <a:stretch/>
          </p:blipFill>
          <p:spPr>
            <a:xfrm>
              <a:off x="2238046" y="454846"/>
              <a:ext cx="8734600" cy="5289968"/>
            </a:xfrm>
            <a:prstGeom prst="rect">
              <a:avLst/>
            </a:prstGeom>
            <a:noFill/>
            <a:ln>
              <a:noFill/>
            </a:ln>
          </p:spPr>
        </p:pic>
        <p:pic>
          <p:nvPicPr>
            <p:cNvPr id="847" name="Google Shape;847;p95"/>
            <p:cNvPicPr preferRelativeResize="0"/>
            <p:nvPr/>
          </p:nvPicPr>
          <p:blipFill rotWithShape="1">
            <a:blip r:embed="rId4">
              <a:alphaModFix/>
            </a:blip>
            <a:srcRect b="0" l="0" r="0" t="0"/>
            <a:stretch/>
          </p:blipFill>
          <p:spPr>
            <a:xfrm>
              <a:off x="10456985" y="365125"/>
              <a:ext cx="581054" cy="1115535"/>
            </a:xfrm>
            <a:prstGeom prst="rect">
              <a:avLst/>
            </a:prstGeom>
            <a:noFill/>
            <a:ln>
              <a:noFill/>
            </a:ln>
          </p:spPr>
        </p:pic>
      </p:grpSp>
    </p:spTree>
  </p:cSld>
  <p:clrMapOvr>
    <a:masterClrMapping/>
  </p:clrMapOvr>
</p:sld>
</file>

<file path=ppt/theme/theme1.xml><?xml version="1.0" encoding="utf-8"?>
<a:theme xmlns:a="http://schemas.openxmlformats.org/drawingml/2006/main" xmlns:r="http://schemas.openxmlformats.org/officeDocument/2006/relationships" name="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1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1998-06-19T04:38:52Z</dcterms:created>
  <dc:creator>Jiawei Han</dc:creator>
</cp:coreProperties>
</file>

<file path=docProps/custom.xml><?xml version="1.0" encoding="utf-8"?>
<Properties xmlns="http://schemas.openxmlformats.org/officeDocument/2006/custom-properties" xmlns:vt="http://schemas.openxmlformats.org/officeDocument/2006/docPropsVTypes"/>
</file>